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48" r:id="rId1"/>
  </p:sldMasterIdLst>
  <p:notesMasterIdLst>
    <p:notesMasterId r:id="rId20"/>
  </p:notesMasterIdLst>
  <p:sldIdLst>
    <p:sldId id="256" r:id="rId2"/>
    <p:sldId id="257" r:id="rId3"/>
    <p:sldId id="274" r:id="rId4"/>
    <p:sldId id="266" r:id="rId5"/>
    <p:sldId id="275" r:id="rId6"/>
    <p:sldId id="276" r:id="rId7"/>
    <p:sldId id="258" r:id="rId8"/>
    <p:sldId id="278" r:id="rId9"/>
    <p:sldId id="291" r:id="rId10"/>
    <p:sldId id="280" r:id="rId11"/>
    <p:sldId id="281" r:id="rId12"/>
    <p:sldId id="283" r:id="rId13"/>
    <p:sldId id="287" r:id="rId14"/>
    <p:sldId id="288" r:id="rId15"/>
    <p:sldId id="289" r:id="rId16"/>
    <p:sldId id="285" r:id="rId17"/>
    <p:sldId id="290" r:id="rId18"/>
    <p:sldId id="28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40"/>
    <p:restoredTop sz="91828"/>
  </p:normalViewPr>
  <p:slideViewPr>
    <p:cSldViewPr snapToGrid="0" snapToObjects="1">
      <p:cViewPr varScale="1">
        <p:scale>
          <a:sx n="107" d="100"/>
          <a:sy n="107" d="100"/>
        </p:scale>
        <p:origin x="744"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5DBF2F-6CE2-5944-8E4B-6A2A9AFA6385}" type="doc">
      <dgm:prSet loTypeId="urn:microsoft.com/office/officeart/2005/8/layout/cycle2" loCatId="" qsTypeId="urn:microsoft.com/office/officeart/2005/8/quickstyle/simple1" qsCatId="simple" csTypeId="urn:microsoft.com/office/officeart/2005/8/colors/accent1_2" csCatId="accent1" phldr="1"/>
      <dgm:spPr/>
      <dgm:t>
        <a:bodyPr/>
        <a:lstStyle/>
        <a:p>
          <a:endParaRPr lang="en-US"/>
        </a:p>
      </dgm:t>
    </dgm:pt>
    <dgm:pt modelId="{25059A2D-D6ED-354B-841D-27267879EC18}">
      <dgm:prSet phldrT="[Text]" custT="1"/>
      <dgm:spPr>
        <a:solidFill>
          <a:schemeClr val="accent2"/>
        </a:solidFill>
      </dgm:spPr>
      <dgm:t>
        <a:bodyPr/>
        <a:lstStyle/>
        <a:p>
          <a:r>
            <a:rPr lang="en-US" sz="1600" b="1" dirty="0">
              <a:latin typeface="Arial" panose="020B0604020202020204" pitchFamily="34" charset="0"/>
              <a:cs typeface="Arial" panose="020B0604020202020204" pitchFamily="34" charset="0"/>
            </a:rPr>
            <a:t>Step 1</a:t>
          </a:r>
        </a:p>
      </dgm:t>
    </dgm:pt>
    <dgm:pt modelId="{580DB29A-B34A-544B-BC3F-706EAA48168D}" type="parTrans" cxnId="{BA4A95D7-A2AE-BE4E-8104-E78E2C685362}">
      <dgm:prSet/>
      <dgm:spPr/>
      <dgm:t>
        <a:bodyPr/>
        <a:lstStyle/>
        <a:p>
          <a:endParaRPr lang="en-US" sz="1600" b="1">
            <a:latin typeface="Arial" panose="020B0604020202020204" pitchFamily="34" charset="0"/>
            <a:cs typeface="Arial" panose="020B0604020202020204" pitchFamily="34" charset="0"/>
          </a:endParaRPr>
        </a:p>
      </dgm:t>
    </dgm:pt>
    <dgm:pt modelId="{6FDA552A-17AC-4942-BF22-1BD64C69C497}" type="sibTrans" cxnId="{BA4A95D7-A2AE-BE4E-8104-E78E2C685362}">
      <dgm:prSet custT="1"/>
      <dgm:spPr>
        <a:solidFill>
          <a:schemeClr val="accent2"/>
        </a:solidFill>
      </dgm:spPr>
      <dgm:t>
        <a:bodyPr/>
        <a:lstStyle/>
        <a:p>
          <a:endParaRPr lang="en-US" sz="1600" b="1">
            <a:latin typeface="Arial" panose="020B0604020202020204" pitchFamily="34" charset="0"/>
            <a:cs typeface="Arial" panose="020B0604020202020204" pitchFamily="34" charset="0"/>
          </a:endParaRPr>
        </a:p>
      </dgm:t>
    </dgm:pt>
    <dgm:pt modelId="{92223ACB-BE5A-844B-BD96-E451F2C6C6A0}">
      <dgm:prSet phldrT="[Text]" custT="1"/>
      <dgm:spPr>
        <a:solidFill>
          <a:schemeClr val="accent3"/>
        </a:solidFill>
      </dgm:spPr>
      <dgm:t>
        <a:bodyPr/>
        <a:lstStyle/>
        <a:p>
          <a:r>
            <a:rPr lang="en-US" sz="1600" b="1" dirty="0">
              <a:latin typeface="Arial" panose="020B0604020202020204" pitchFamily="34" charset="0"/>
              <a:cs typeface="Arial" panose="020B0604020202020204" pitchFamily="34" charset="0"/>
            </a:rPr>
            <a:t>Step 2</a:t>
          </a:r>
        </a:p>
      </dgm:t>
    </dgm:pt>
    <dgm:pt modelId="{392E16C5-1190-9D4A-A880-9745520E88D3}" type="parTrans" cxnId="{630A452A-842C-E141-BB6B-0271067F147E}">
      <dgm:prSet/>
      <dgm:spPr/>
      <dgm:t>
        <a:bodyPr/>
        <a:lstStyle/>
        <a:p>
          <a:endParaRPr lang="en-US" sz="1600" b="1">
            <a:latin typeface="Arial" panose="020B0604020202020204" pitchFamily="34" charset="0"/>
            <a:cs typeface="Arial" panose="020B0604020202020204" pitchFamily="34" charset="0"/>
          </a:endParaRPr>
        </a:p>
      </dgm:t>
    </dgm:pt>
    <dgm:pt modelId="{2736BD92-2565-7A4F-8F76-1AFB1423BD61}" type="sibTrans" cxnId="{630A452A-842C-E141-BB6B-0271067F147E}">
      <dgm:prSet custT="1"/>
      <dgm:spPr>
        <a:solidFill>
          <a:schemeClr val="accent3"/>
        </a:solidFill>
      </dgm:spPr>
      <dgm:t>
        <a:bodyPr/>
        <a:lstStyle/>
        <a:p>
          <a:endParaRPr lang="en-US" sz="1600" b="1">
            <a:latin typeface="Arial" panose="020B0604020202020204" pitchFamily="34" charset="0"/>
            <a:cs typeface="Arial" panose="020B0604020202020204" pitchFamily="34" charset="0"/>
          </a:endParaRPr>
        </a:p>
      </dgm:t>
    </dgm:pt>
    <dgm:pt modelId="{8286E6DC-C0AB-A64D-9081-16D1A09C7DF4}">
      <dgm:prSet phldrT="[Text]" custT="1"/>
      <dgm:spPr>
        <a:solidFill>
          <a:schemeClr val="accent4"/>
        </a:solidFill>
      </dgm:spPr>
      <dgm:t>
        <a:bodyPr/>
        <a:lstStyle/>
        <a:p>
          <a:r>
            <a:rPr lang="en-US" sz="1600" b="1" dirty="0">
              <a:latin typeface="Arial" panose="020B0604020202020204" pitchFamily="34" charset="0"/>
              <a:cs typeface="Arial" panose="020B0604020202020204" pitchFamily="34" charset="0"/>
            </a:rPr>
            <a:t>Step 3</a:t>
          </a:r>
        </a:p>
      </dgm:t>
    </dgm:pt>
    <dgm:pt modelId="{53DF0A7C-9610-1F49-BC68-754083DDF4E6}" type="parTrans" cxnId="{C848D029-B89E-A14E-9E3A-5DD118925DBB}">
      <dgm:prSet/>
      <dgm:spPr/>
      <dgm:t>
        <a:bodyPr/>
        <a:lstStyle/>
        <a:p>
          <a:endParaRPr lang="en-US" sz="1600" b="1">
            <a:latin typeface="Arial" panose="020B0604020202020204" pitchFamily="34" charset="0"/>
            <a:cs typeface="Arial" panose="020B0604020202020204" pitchFamily="34" charset="0"/>
          </a:endParaRPr>
        </a:p>
      </dgm:t>
    </dgm:pt>
    <dgm:pt modelId="{6FECEE44-D75C-3242-AA0E-9FD5D8FB5658}" type="sibTrans" cxnId="{C848D029-B89E-A14E-9E3A-5DD118925DBB}">
      <dgm:prSet custT="1"/>
      <dgm:spPr>
        <a:solidFill>
          <a:schemeClr val="bg1"/>
        </a:solidFill>
      </dgm:spPr>
      <dgm:t>
        <a:bodyPr/>
        <a:lstStyle/>
        <a:p>
          <a:endParaRPr lang="en-US" sz="1600" b="1" dirty="0">
            <a:latin typeface="Arial" panose="020B0604020202020204" pitchFamily="34" charset="0"/>
            <a:cs typeface="Arial" panose="020B0604020202020204" pitchFamily="34" charset="0"/>
          </a:endParaRPr>
        </a:p>
      </dgm:t>
    </dgm:pt>
    <dgm:pt modelId="{9BC1D575-1D13-4246-9541-5446F65D8127}" type="pres">
      <dgm:prSet presAssocID="{5E5DBF2F-6CE2-5944-8E4B-6A2A9AFA6385}" presName="cycle" presStyleCnt="0">
        <dgm:presLayoutVars>
          <dgm:dir/>
          <dgm:resizeHandles val="exact"/>
        </dgm:presLayoutVars>
      </dgm:prSet>
      <dgm:spPr/>
    </dgm:pt>
    <dgm:pt modelId="{64ABFEE4-3355-9848-9E12-F1DE9D306C1C}" type="pres">
      <dgm:prSet presAssocID="{25059A2D-D6ED-354B-841D-27267879EC18}" presName="node" presStyleLbl="node1" presStyleIdx="0" presStyleCnt="3" custScaleX="82645" custScaleY="82645" custRadScaleRad="152019" custRadScaleInc="-134513">
        <dgm:presLayoutVars>
          <dgm:bulletEnabled val="1"/>
        </dgm:presLayoutVars>
      </dgm:prSet>
      <dgm:spPr/>
    </dgm:pt>
    <dgm:pt modelId="{D88F72C5-E46D-9442-B75F-E31A4D633775}" type="pres">
      <dgm:prSet presAssocID="{6FDA552A-17AC-4942-BF22-1BD64C69C497}" presName="sibTrans" presStyleLbl="sibTrans2D1" presStyleIdx="0" presStyleCnt="3" custAng="30139" custScaleX="130977" custLinFactNeighborX="17481" custLinFactNeighborY="-3930"/>
      <dgm:spPr/>
    </dgm:pt>
    <dgm:pt modelId="{921FDBF8-5E64-8E42-8A3F-44DD0C5F41F8}" type="pres">
      <dgm:prSet presAssocID="{6FDA552A-17AC-4942-BF22-1BD64C69C497}" presName="connectorText" presStyleLbl="sibTrans2D1" presStyleIdx="0" presStyleCnt="3"/>
      <dgm:spPr/>
    </dgm:pt>
    <dgm:pt modelId="{D23662AD-D34C-034B-A097-F3BCD670D8A2}" type="pres">
      <dgm:prSet presAssocID="{92223ACB-BE5A-844B-BD96-E451F2C6C6A0}" presName="node" presStyleLbl="node1" presStyleIdx="1" presStyleCnt="3" custScaleX="82645" custScaleY="82645" custRadScaleRad="33415" custRadScaleInc="-254415">
        <dgm:presLayoutVars>
          <dgm:bulletEnabled val="1"/>
        </dgm:presLayoutVars>
      </dgm:prSet>
      <dgm:spPr/>
    </dgm:pt>
    <dgm:pt modelId="{13085323-D45C-C146-898B-7FB31E33F3DE}" type="pres">
      <dgm:prSet presAssocID="{2736BD92-2565-7A4F-8F76-1AFB1423BD61}" presName="sibTrans" presStyleLbl="sibTrans2D1" presStyleIdx="1" presStyleCnt="3" custAng="21578120" custScaleX="101732" custLinFactNeighborX="10323" custLinFactNeighborY="-1909"/>
      <dgm:spPr/>
    </dgm:pt>
    <dgm:pt modelId="{2E87F7EB-4229-C44D-9553-67045CE7EBDF}" type="pres">
      <dgm:prSet presAssocID="{2736BD92-2565-7A4F-8F76-1AFB1423BD61}" presName="connectorText" presStyleLbl="sibTrans2D1" presStyleIdx="1" presStyleCnt="3"/>
      <dgm:spPr/>
    </dgm:pt>
    <dgm:pt modelId="{98F372EB-B489-FC43-9263-930EE74EF545}" type="pres">
      <dgm:prSet presAssocID="{8286E6DC-C0AB-A64D-9081-16D1A09C7DF4}" presName="node" presStyleLbl="node1" presStyleIdx="2" presStyleCnt="3" custScaleX="82645" custScaleY="82645" custRadScaleRad="121568" custRadScaleInc="-273564">
        <dgm:presLayoutVars>
          <dgm:bulletEnabled val="1"/>
        </dgm:presLayoutVars>
      </dgm:prSet>
      <dgm:spPr/>
    </dgm:pt>
    <dgm:pt modelId="{D8560EAF-6456-4849-937A-E0DB918E93E4}" type="pres">
      <dgm:prSet presAssocID="{6FECEE44-D75C-3242-AA0E-9FD5D8FB5658}" presName="sibTrans" presStyleLbl="sibTrans2D1" presStyleIdx="2" presStyleCnt="3" custAng="10822681" custFlipHor="0" custScaleX="25084" custLinFactY="100000" custLinFactNeighborX="63695" custLinFactNeighborY="101320"/>
      <dgm:spPr/>
    </dgm:pt>
    <dgm:pt modelId="{766E7072-F437-DE48-8890-043F83F5FFE4}" type="pres">
      <dgm:prSet presAssocID="{6FECEE44-D75C-3242-AA0E-9FD5D8FB5658}" presName="connectorText" presStyleLbl="sibTrans2D1" presStyleIdx="2" presStyleCnt="3"/>
      <dgm:spPr/>
    </dgm:pt>
  </dgm:ptLst>
  <dgm:cxnLst>
    <dgm:cxn modelId="{BA2D8104-9336-B74E-B215-E6D1B225BE7B}" type="presOf" srcId="{6FDA552A-17AC-4942-BF22-1BD64C69C497}" destId="{D88F72C5-E46D-9442-B75F-E31A4D633775}" srcOrd="0" destOrd="0" presId="urn:microsoft.com/office/officeart/2005/8/layout/cycle2"/>
    <dgm:cxn modelId="{C6063010-A7E5-4C4D-9564-B3C4C2297046}" type="presOf" srcId="{25059A2D-D6ED-354B-841D-27267879EC18}" destId="{64ABFEE4-3355-9848-9E12-F1DE9D306C1C}" srcOrd="0" destOrd="0" presId="urn:microsoft.com/office/officeart/2005/8/layout/cycle2"/>
    <dgm:cxn modelId="{C1318719-791A-5242-8127-D60AFB0CB2D7}" type="presOf" srcId="{5E5DBF2F-6CE2-5944-8E4B-6A2A9AFA6385}" destId="{9BC1D575-1D13-4246-9541-5446F65D8127}" srcOrd="0" destOrd="0" presId="urn:microsoft.com/office/officeart/2005/8/layout/cycle2"/>
    <dgm:cxn modelId="{C848D029-B89E-A14E-9E3A-5DD118925DBB}" srcId="{5E5DBF2F-6CE2-5944-8E4B-6A2A9AFA6385}" destId="{8286E6DC-C0AB-A64D-9081-16D1A09C7DF4}" srcOrd="2" destOrd="0" parTransId="{53DF0A7C-9610-1F49-BC68-754083DDF4E6}" sibTransId="{6FECEE44-D75C-3242-AA0E-9FD5D8FB5658}"/>
    <dgm:cxn modelId="{630A452A-842C-E141-BB6B-0271067F147E}" srcId="{5E5DBF2F-6CE2-5944-8E4B-6A2A9AFA6385}" destId="{92223ACB-BE5A-844B-BD96-E451F2C6C6A0}" srcOrd="1" destOrd="0" parTransId="{392E16C5-1190-9D4A-A880-9745520E88D3}" sibTransId="{2736BD92-2565-7A4F-8F76-1AFB1423BD61}"/>
    <dgm:cxn modelId="{29F3B42D-33A6-AA40-961F-4AD671CDEDE3}" type="presOf" srcId="{8286E6DC-C0AB-A64D-9081-16D1A09C7DF4}" destId="{98F372EB-B489-FC43-9263-930EE74EF545}" srcOrd="0" destOrd="0" presId="urn:microsoft.com/office/officeart/2005/8/layout/cycle2"/>
    <dgm:cxn modelId="{0CB8AD7C-6202-D447-9BE8-8DF0FDC7B464}" type="presOf" srcId="{2736BD92-2565-7A4F-8F76-1AFB1423BD61}" destId="{13085323-D45C-C146-898B-7FB31E33F3DE}" srcOrd="0" destOrd="0" presId="urn:microsoft.com/office/officeart/2005/8/layout/cycle2"/>
    <dgm:cxn modelId="{826DC0CD-9B30-E74A-BCC6-28262F7E0CDB}" type="presOf" srcId="{6FECEE44-D75C-3242-AA0E-9FD5D8FB5658}" destId="{766E7072-F437-DE48-8890-043F83F5FFE4}" srcOrd="1" destOrd="0" presId="urn:microsoft.com/office/officeart/2005/8/layout/cycle2"/>
    <dgm:cxn modelId="{BA4A95D7-A2AE-BE4E-8104-E78E2C685362}" srcId="{5E5DBF2F-6CE2-5944-8E4B-6A2A9AFA6385}" destId="{25059A2D-D6ED-354B-841D-27267879EC18}" srcOrd="0" destOrd="0" parTransId="{580DB29A-B34A-544B-BC3F-706EAA48168D}" sibTransId="{6FDA552A-17AC-4942-BF22-1BD64C69C497}"/>
    <dgm:cxn modelId="{C21F43DD-02DF-D843-A783-07F9E705AB75}" type="presOf" srcId="{2736BD92-2565-7A4F-8F76-1AFB1423BD61}" destId="{2E87F7EB-4229-C44D-9553-67045CE7EBDF}" srcOrd="1" destOrd="0" presId="urn:microsoft.com/office/officeart/2005/8/layout/cycle2"/>
    <dgm:cxn modelId="{05D65AE3-60C5-B943-9103-7A4FFB8FB8BE}" type="presOf" srcId="{92223ACB-BE5A-844B-BD96-E451F2C6C6A0}" destId="{D23662AD-D34C-034B-A097-F3BCD670D8A2}" srcOrd="0" destOrd="0" presId="urn:microsoft.com/office/officeart/2005/8/layout/cycle2"/>
    <dgm:cxn modelId="{F17D05E5-EDE3-3944-A8B8-4F7CBA54C0C6}" type="presOf" srcId="{6FDA552A-17AC-4942-BF22-1BD64C69C497}" destId="{921FDBF8-5E64-8E42-8A3F-44DD0C5F41F8}" srcOrd="1" destOrd="0" presId="urn:microsoft.com/office/officeart/2005/8/layout/cycle2"/>
    <dgm:cxn modelId="{1D2492FE-301C-C741-9582-AFBD031B1B63}" type="presOf" srcId="{6FECEE44-D75C-3242-AA0E-9FD5D8FB5658}" destId="{D8560EAF-6456-4849-937A-E0DB918E93E4}" srcOrd="0" destOrd="0" presId="urn:microsoft.com/office/officeart/2005/8/layout/cycle2"/>
    <dgm:cxn modelId="{B249F0EF-8164-7444-937D-BE426CFDB209}" type="presParOf" srcId="{9BC1D575-1D13-4246-9541-5446F65D8127}" destId="{64ABFEE4-3355-9848-9E12-F1DE9D306C1C}" srcOrd="0" destOrd="0" presId="urn:microsoft.com/office/officeart/2005/8/layout/cycle2"/>
    <dgm:cxn modelId="{F3F5C91D-A323-E049-8078-8FB443DEFC12}" type="presParOf" srcId="{9BC1D575-1D13-4246-9541-5446F65D8127}" destId="{D88F72C5-E46D-9442-B75F-E31A4D633775}" srcOrd="1" destOrd="0" presId="urn:microsoft.com/office/officeart/2005/8/layout/cycle2"/>
    <dgm:cxn modelId="{FDA34CBA-3B9E-B447-8A38-D7511FFC5B23}" type="presParOf" srcId="{D88F72C5-E46D-9442-B75F-E31A4D633775}" destId="{921FDBF8-5E64-8E42-8A3F-44DD0C5F41F8}" srcOrd="0" destOrd="0" presId="urn:microsoft.com/office/officeart/2005/8/layout/cycle2"/>
    <dgm:cxn modelId="{2C223E27-CF9A-1244-AB95-097FB793F47A}" type="presParOf" srcId="{9BC1D575-1D13-4246-9541-5446F65D8127}" destId="{D23662AD-D34C-034B-A097-F3BCD670D8A2}" srcOrd="2" destOrd="0" presId="urn:microsoft.com/office/officeart/2005/8/layout/cycle2"/>
    <dgm:cxn modelId="{81BA2768-A01A-F841-84DE-FDB5A49857B0}" type="presParOf" srcId="{9BC1D575-1D13-4246-9541-5446F65D8127}" destId="{13085323-D45C-C146-898B-7FB31E33F3DE}" srcOrd="3" destOrd="0" presId="urn:microsoft.com/office/officeart/2005/8/layout/cycle2"/>
    <dgm:cxn modelId="{66E89D6E-7CD3-454C-9169-54095C676B7B}" type="presParOf" srcId="{13085323-D45C-C146-898B-7FB31E33F3DE}" destId="{2E87F7EB-4229-C44D-9553-67045CE7EBDF}" srcOrd="0" destOrd="0" presId="urn:microsoft.com/office/officeart/2005/8/layout/cycle2"/>
    <dgm:cxn modelId="{C0A839D3-3833-BE4C-B3E0-538C21827A24}" type="presParOf" srcId="{9BC1D575-1D13-4246-9541-5446F65D8127}" destId="{98F372EB-B489-FC43-9263-930EE74EF545}" srcOrd="4" destOrd="0" presId="urn:microsoft.com/office/officeart/2005/8/layout/cycle2"/>
    <dgm:cxn modelId="{66CE1986-AB23-C741-A08C-8E4F2751D325}" type="presParOf" srcId="{9BC1D575-1D13-4246-9541-5446F65D8127}" destId="{D8560EAF-6456-4849-937A-E0DB918E93E4}" srcOrd="5" destOrd="0" presId="urn:microsoft.com/office/officeart/2005/8/layout/cycle2"/>
    <dgm:cxn modelId="{AD435C88-6100-9341-8DD6-4C808468139E}" type="presParOf" srcId="{D8560EAF-6456-4849-937A-E0DB918E93E4}" destId="{766E7072-F437-DE48-8890-043F83F5FFE4}"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ABFEE4-3355-9848-9E12-F1DE9D306C1C}">
      <dsp:nvSpPr>
        <dsp:cNvPr id="0" name=""/>
        <dsp:cNvSpPr/>
      </dsp:nvSpPr>
      <dsp:spPr>
        <a:xfrm>
          <a:off x="0" y="1317325"/>
          <a:ext cx="1385672" cy="1385672"/>
        </a:xfrm>
        <a:prstGeom prst="ellips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Step 1</a:t>
          </a:r>
        </a:p>
      </dsp:txBody>
      <dsp:txXfrm>
        <a:off x="202927" y="1520252"/>
        <a:ext cx="979818" cy="979818"/>
      </dsp:txXfrm>
    </dsp:sp>
    <dsp:sp modelId="{D88F72C5-E46D-9442-B75F-E31A4D633775}">
      <dsp:nvSpPr>
        <dsp:cNvPr id="0" name=""/>
        <dsp:cNvSpPr/>
      </dsp:nvSpPr>
      <dsp:spPr>
        <a:xfrm rot="21536697">
          <a:off x="1509303" y="1679069"/>
          <a:ext cx="373290" cy="565871"/>
        </a:xfrm>
        <a:prstGeom prst="rightArrow">
          <a:avLst>
            <a:gd name="adj1" fmla="val 60000"/>
            <a:gd name="adj2" fmla="val 50000"/>
          </a:avLst>
        </a:prstGeom>
        <a:solidFill>
          <a:schemeClr val="accent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atin typeface="Arial" panose="020B0604020202020204" pitchFamily="34" charset="0"/>
            <a:cs typeface="Arial" panose="020B0604020202020204" pitchFamily="34" charset="0"/>
          </a:endParaRPr>
        </a:p>
      </dsp:txBody>
      <dsp:txXfrm>
        <a:off x="1509312" y="1793274"/>
        <a:ext cx="261303" cy="339523"/>
      </dsp:txXfrm>
    </dsp:sp>
    <dsp:sp modelId="{D23662AD-D34C-034B-A097-F3BCD670D8A2}">
      <dsp:nvSpPr>
        <dsp:cNvPr id="0" name=""/>
        <dsp:cNvSpPr/>
      </dsp:nvSpPr>
      <dsp:spPr>
        <a:xfrm>
          <a:off x="1922707" y="1265050"/>
          <a:ext cx="1385672" cy="1385672"/>
        </a:xfrm>
        <a:prstGeom prst="ellipse">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Step 2</a:t>
          </a:r>
        </a:p>
      </dsp:txBody>
      <dsp:txXfrm>
        <a:off x="2125634" y="1467977"/>
        <a:ext cx="979818" cy="979818"/>
      </dsp:txXfrm>
    </dsp:sp>
    <dsp:sp modelId="{13085323-D45C-C146-898B-7FB31E33F3DE}">
      <dsp:nvSpPr>
        <dsp:cNvPr id="0" name=""/>
        <dsp:cNvSpPr/>
      </dsp:nvSpPr>
      <dsp:spPr>
        <a:xfrm rot="21538672">
          <a:off x="3468823" y="1652892"/>
          <a:ext cx="320383" cy="565871"/>
        </a:xfrm>
        <a:prstGeom prst="rightArrow">
          <a:avLst>
            <a:gd name="adj1" fmla="val 60000"/>
            <a:gd name="adj2" fmla="val 50000"/>
          </a:avLst>
        </a:prstGeom>
        <a:solidFill>
          <a:schemeClr val="accent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atin typeface="Arial" panose="020B0604020202020204" pitchFamily="34" charset="0"/>
            <a:cs typeface="Arial" panose="020B0604020202020204" pitchFamily="34" charset="0"/>
          </a:endParaRPr>
        </a:p>
      </dsp:txBody>
      <dsp:txXfrm>
        <a:off x="3468831" y="1766923"/>
        <a:ext cx="224268" cy="339523"/>
      </dsp:txXfrm>
    </dsp:sp>
    <dsp:sp modelId="{98F372EB-B489-FC43-9263-930EE74EF545}">
      <dsp:nvSpPr>
        <dsp:cNvPr id="0" name=""/>
        <dsp:cNvSpPr/>
      </dsp:nvSpPr>
      <dsp:spPr>
        <a:xfrm>
          <a:off x="3902455" y="1242332"/>
          <a:ext cx="1385672" cy="1385672"/>
        </a:xfrm>
        <a:prstGeom prst="ellipse">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Step 3</a:t>
          </a:r>
        </a:p>
      </dsp:txBody>
      <dsp:txXfrm>
        <a:off x="4105382" y="1445259"/>
        <a:ext cx="979818" cy="979818"/>
      </dsp:txXfrm>
    </dsp:sp>
    <dsp:sp modelId="{D8560EAF-6456-4849-937A-E0DB918E93E4}">
      <dsp:nvSpPr>
        <dsp:cNvPr id="0" name=""/>
        <dsp:cNvSpPr/>
      </dsp:nvSpPr>
      <dsp:spPr>
        <a:xfrm rot="21556626">
          <a:off x="3364342" y="2828216"/>
          <a:ext cx="334689" cy="56587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dirty="0">
            <a:latin typeface="Arial" panose="020B0604020202020204" pitchFamily="34" charset="0"/>
            <a:cs typeface="Arial" panose="020B0604020202020204" pitchFamily="34" charset="0"/>
          </a:endParaRPr>
        </a:p>
      </dsp:txBody>
      <dsp:txXfrm rot="10800000">
        <a:off x="3364346" y="2942023"/>
        <a:ext cx="234282" cy="339523"/>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tiff>
</file>

<file path=ppt/media/image4.png>
</file>

<file path=ppt/media/image40.tiff>
</file>

<file path=ppt/media/image41.tiff>
</file>

<file path=ppt/media/image42.tiff>
</file>

<file path=ppt/media/image43.png>
</file>

<file path=ppt/media/image44.svg>
</file>

<file path=ppt/media/image45.tiff>
</file>

<file path=ppt/media/image46.tiff>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85621B-D168-6543-8665-3597DD04D028}" type="datetimeFigureOut">
              <a:rPr lang="en-US" smtClean="0"/>
              <a:t>12/12/19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5EA021-A136-7342-9764-5428CFE3BE7F}" type="slidenum">
              <a:rPr lang="en-US" smtClean="0"/>
              <a:t>‹#›</a:t>
            </a:fld>
            <a:endParaRPr lang="en-US"/>
          </a:p>
        </p:txBody>
      </p:sp>
    </p:spTree>
    <p:extLst>
      <p:ext uri="{BB962C8B-B14F-4D97-AF65-F5344CB8AC3E}">
        <p14:creationId xmlns:p14="http://schemas.microsoft.com/office/powerpoint/2010/main" val="2901206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5EA021-A136-7342-9764-5428CFE3BE7F}" type="slidenum">
              <a:rPr lang="en-US" smtClean="0"/>
              <a:t>2</a:t>
            </a:fld>
            <a:endParaRPr lang="en-US"/>
          </a:p>
        </p:txBody>
      </p:sp>
    </p:spTree>
    <p:extLst>
      <p:ext uri="{BB962C8B-B14F-4D97-AF65-F5344CB8AC3E}">
        <p14:creationId xmlns:p14="http://schemas.microsoft.com/office/powerpoint/2010/main" val="1524751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5EA021-A136-7342-9764-5428CFE3BE7F}" type="slidenum">
              <a:rPr lang="en-US" smtClean="0"/>
              <a:t>10</a:t>
            </a:fld>
            <a:endParaRPr lang="en-US"/>
          </a:p>
        </p:txBody>
      </p:sp>
    </p:spTree>
    <p:extLst>
      <p:ext uri="{BB962C8B-B14F-4D97-AF65-F5344CB8AC3E}">
        <p14:creationId xmlns:p14="http://schemas.microsoft.com/office/powerpoint/2010/main" val="3043917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5EA021-A136-7342-9764-5428CFE3BE7F}" type="slidenum">
              <a:rPr lang="en-US" smtClean="0"/>
              <a:t>12</a:t>
            </a:fld>
            <a:endParaRPr lang="en-US"/>
          </a:p>
        </p:txBody>
      </p:sp>
    </p:spTree>
    <p:extLst>
      <p:ext uri="{BB962C8B-B14F-4D97-AF65-F5344CB8AC3E}">
        <p14:creationId xmlns:p14="http://schemas.microsoft.com/office/powerpoint/2010/main" val="732594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5EA021-A136-7342-9764-5428CFE3BE7F}" type="slidenum">
              <a:rPr lang="en-US" smtClean="0"/>
              <a:t>18</a:t>
            </a:fld>
            <a:endParaRPr lang="en-US"/>
          </a:p>
        </p:txBody>
      </p:sp>
    </p:spTree>
    <p:extLst>
      <p:ext uri="{BB962C8B-B14F-4D97-AF65-F5344CB8AC3E}">
        <p14:creationId xmlns:p14="http://schemas.microsoft.com/office/powerpoint/2010/main" val="3475646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C8259-A34A-9148-9684-A141BC02992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E47CED-439C-2A45-9B92-7CD8AA68F0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683154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ces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2B3A9A5-1C2B-5F48-97DD-F1A02F4CEA06}"/>
              </a:ext>
            </a:extLst>
          </p:cNvPr>
          <p:cNvSpPr>
            <a:spLocks noGrp="1"/>
          </p:cNvSpPr>
          <p:nvPr>
            <p:ph type="pic" sz="quarter" idx="13"/>
          </p:nvPr>
        </p:nvSpPr>
        <p:spPr>
          <a:xfrm>
            <a:off x="1996236" y="2931804"/>
            <a:ext cx="1755648" cy="1755648"/>
          </a:xfrm>
          <a:prstGeom prst="ellipse">
            <a:avLst/>
          </a:prstGeo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2" name="Title 1">
            <a:extLst>
              <a:ext uri="{FF2B5EF4-FFF2-40B4-BE49-F238E27FC236}">
                <a16:creationId xmlns:a16="http://schemas.microsoft.com/office/drawing/2014/main" id="{E97D6921-A0EA-DE4A-B600-466AEC0DEB1F}"/>
              </a:ext>
            </a:extLst>
          </p:cNvPr>
          <p:cNvSpPr>
            <a:spLocks noGrp="1"/>
          </p:cNvSpPr>
          <p:nvPr>
            <p:ph type="title"/>
          </p:nvPr>
        </p:nvSpPr>
        <p:spPr>
          <a:xfrm>
            <a:off x="463924" y="242167"/>
            <a:ext cx="11264152" cy="547274"/>
          </a:xfrm>
        </p:spPr>
        <p:txBody>
          <a:bodyPr anchor="t">
            <a:noAutofit/>
          </a:bodyPr>
          <a:lstStyle>
            <a:lvl1pPr>
              <a:lnSpc>
                <a:spcPct val="100000"/>
              </a:lnSpc>
              <a:defRPr sz="3000" b="1">
                <a:solidFill>
                  <a:schemeClr val="tx2"/>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6" name="Oval 5">
            <a:extLst>
              <a:ext uri="{FF2B5EF4-FFF2-40B4-BE49-F238E27FC236}">
                <a16:creationId xmlns:a16="http://schemas.microsoft.com/office/drawing/2014/main" id="{5EBB8C2E-0EFF-D94F-B25F-A4E7CD1179FD}"/>
              </a:ext>
            </a:extLst>
          </p:cNvPr>
          <p:cNvSpPr/>
          <p:nvPr userDrawn="1"/>
        </p:nvSpPr>
        <p:spPr>
          <a:xfrm>
            <a:off x="11239949" y="6253521"/>
            <a:ext cx="488127" cy="488127"/>
          </a:xfrm>
          <a:prstGeom prst="ellipse">
            <a:avLst/>
          </a:prstGeom>
          <a:gradFill>
            <a:gsLst>
              <a:gs pos="0">
                <a:schemeClr val="accent5"/>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02A6630E-5BAF-C640-88CA-CB0D3FC708B6}"/>
              </a:ext>
            </a:extLst>
          </p:cNvPr>
          <p:cNvSpPr>
            <a:spLocks noGrp="1"/>
          </p:cNvSpPr>
          <p:nvPr>
            <p:ph type="sldNum" sz="quarter" idx="12"/>
          </p:nvPr>
        </p:nvSpPr>
        <p:spPr>
          <a:xfrm>
            <a:off x="11201410" y="6316007"/>
            <a:ext cx="562535" cy="365125"/>
          </a:xfrm>
          <a:prstGeom prst="rect">
            <a:avLst/>
          </a:prstGeom>
        </p:spPr>
        <p:txBody>
          <a:bodyPr/>
          <a:lstStyle>
            <a:lvl1pPr algn="ctr">
              <a:defRPr>
                <a:solidFill>
                  <a:schemeClr val="bg1"/>
                </a:solidFill>
                <a:latin typeface="Arial" panose="020B0604020202020204" pitchFamily="34" charset="0"/>
                <a:cs typeface="Arial" panose="020B0604020202020204" pitchFamily="34" charset="0"/>
              </a:defRPr>
            </a:lvl1pPr>
          </a:lstStyle>
          <a:p>
            <a:fld id="{C7042EF7-66E3-A44D-BBB4-14CCC0F42210}" type="slidenum">
              <a:rPr lang="en-US" smtClean="0"/>
              <a:pPr/>
              <a:t>‹#›</a:t>
            </a:fld>
            <a:endParaRPr lang="en-US"/>
          </a:p>
        </p:txBody>
      </p:sp>
      <p:grpSp>
        <p:nvGrpSpPr>
          <p:cNvPr id="20" name="Group 19">
            <a:extLst>
              <a:ext uri="{FF2B5EF4-FFF2-40B4-BE49-F238E27FC236}">
                <a16:creationId xmlns:a16="http://schemas.microsoft.com/office/drawing/2014/main" id="{CA62DD16-908C-FE45-A7ED-87680FDA939A}"/>
              </a:ext>
            </a:extLst>
          </p:cNvPr>
          <p:cNvGrpSpPr/>
          <p:nvPr userDrawn="1"/>
        </p:nvGrpSpPr>
        <p:grpSpPr>
          <a:xfrm>
            <a:off x="546785" y="6247857"/>
            <a:ext cx="221938" cy="511448"/>
            <a:chOff x="1885036" y="5446059"/>
            <a:chExt cx="221938" cy="511448"/>
          </a:xfrm>
        </p:grpSpPr>
        <p:sp>
          <p:nvSpPr>
            <p:cNvPr id="10" name="Shape">
              <a:extLst>
                <a:ext uri="{FF2B5EF4-FFF2-40B4-BE49-F238E27FC236}">
                  <a16:creationId xmlns:a16="http://schemas.microsoft.com/office/drawing/2014/main" id="{DAD6223F-C12E-0A4D-A4F9-E1488125F002}"/>
                </a:ext>
              </a:extLst>
            </p:cNvPr>
            <p:cNvSpPr/>
            <p:nvPr userDrawn="1"/>
          </p:nvSpPr>
          <p:spPr>
            <a:xfrm>
              <a:off x="1944118" y="5505141"/>
              <a:ext cx="103773" cy="57696"/>
            </a:xfrm>
            <a:custGeom>
              <a:avLst/>
              <a:gdLst/>
              <a:ahLst/>
              <a:cxnLst>
                <a:cxn ang="0">
                  <a:pos x="wd2" y="hd2"/>
                </a:cxn>
                <a:cxn ang="5400000">
                  <a:pos x="wd2" y="hd2"/>
                </a:cxn>
                <a:cxn ang="10800000">
                  <a:pos x="wd2" y="hd2"/>
                </a:cxn>
                <a:cxn ang="16200000">
                  <a:pos x="wd2" y="hd2"/>
                </a:cxn>
              </a:cxnLst>
              <a:rect l="0" t="0" r="r" b="b"/>
              <a:pathLst>
                <a:path w="21600" h="21600" extrusionOk="0">
                  <a:moveTo>
                    <a:pt x="6149" y="19425"/>
                  </a:moveTo>
                  <a:cubicBezTo>
                    <a:pt x="6149" y="14812"/>
                    <a:pt x="8235" y="11059"/>
                    <a:pt x="10800" y="11059"/>
                  </a:cubicBezTo>
                  <a:cubicBezTo>
                    <a:pt x="13365" y="11059"/>
                    <a:pt x="15451" y="14812"/>
                    <a:pt x="15451" y="19425"/>
                  </a:cubicBezTo>
                  <a:lnTo>
                    <a:pt x="15451" y="21600"/>
                  </a:lnTo>
                  <a:lnTo>
                    <a:pt x="21600" y="21600"/>
                  </a:lnTo>
                  <a:lnTo>
                    <a:pt x="21600" y="19425"/>
                  </a:lnTo>
                  <a:cubicBezTo>
                    <a:pt x="21600" y="8714"/>
                    <a:pt x="16755" y="0"/>
                    <a:pt x="10800" y="0"/>
                  </a:cubicBezTo>
                  <a:cubicBezTo>
                    <a:pt x="4845" y="0"/>
                    <a:pt x="0" y="8714"/>
                    <a:pt x="0" y="19425"/>
                  </a:cubicBezTo>
                  <a:lnTo>
                    <a:pt x="0" y="21600"/>
                  </a:lnTo>
                  <a:lnTo>
                    <a:pt x="6149" y="21600"/>
                  </a:lnTo>
                  <a:cubicBezTo>
                    <a:pt x="6149" y="21600"/>
                    <a:pt x="6149" y="19425"/>
                    <a:pt x="6149" y="19425"/>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C90BBA63-DD83-0B48-9978-7E03F4CBCB58}"/>
                </a:ext>
              </a:extLst>
            </p:cNvPr>
            <p:cNvSpPr/>
            <p:nvPr userDrawn="1"/>
          </p:nvSpPr>
          <p:spPr>
            <a:xfrm>
              <a:off x="1944118" y="5840730"/>
              <a:ext cx="103773" cy="57694"/>
            </a:xfrm>
            <a:custGeom>
              <a:avLst/>
              <a:gdLst/>
              <a:ahLst/>
              <a:cxnLst>
                <a:cxn ang="0">
                  <a:pos x="wd2" y="hd2"/>
                </a:cxn>
                <a:cxn ang="5400000">
                  <a:pos x="wd2" y="hd2"/>
                </a:cxn>
                <a:cxn ang="10800000">
                  <a:pos x="wd2" y="hd2"/>
                </a:cxn>
                <a:cxn ang="16200000">
                  <a:pos x="wd2" y="hd2"/>
                </a:cxn>
              </a:cxnLst>
              <a:rect l="0" t="0" r="r" b="b"/>
              <a:pathLst>
                <a:path w="21600" h="21600" extrusionOk="0">
                  <a:moveTo>
                    <a:pt x="15451" y="2174"/>
                  </a:moveTo>
                  <a:cubicBezTo>
                    <a:pt x="15451" y="6787"/>
                    <a:pt x="13365" y="10540"/>
                    <a:pt x="10800" y="10540"/>
                  </a:cubicBezTo>
                  <a:cubicBezTo>
                    <a:pt x="8235" y="10540"/>
                    <a:pt x="6149" y="6787"/>
                    <a:pt x="6149" y="2174"/>
                  </a:cubicBezTo>
                  <a:lnTo>
                    <a:pt x="6149" y="0"/>
                  </a:lnTo>
                  <a:lnTo>
                    <a:pt x="0" y="0"/>
                  </a:lnTo>
                  <a:lnTo>
                    <a:pt x="0" y="2174"/>
                  </a:lnTo>
                  <a:cubicBezTo>
                    <a:pt x="0" y="12886"/>
                    <a:pt x="4845" y="21600"/>
                    <a:pt x="10800" y="21600"/>
                  </a:cubicBezTo>
                  <a:cubicBezTo>
                    <a:pt x="16755" y="21600"/>
                    <a:pt x="21600" y="12886"/>
                    <a:pt x="21600" y="2174"/>
                  </a:cubicBezTo>
                  <a:lnTo>
                    <a:pt x="21600" y="0"/>
                  </a:lnTo>
                  <a:lnTo>
                    <a:pt x="15451" y="0"/>
                  </a:lnTo>
                  <a:cubicBezTo>
                    <a:pt x="15451" y="0"/>
                    <a:pt x="15451" y="2174"/>
                    <a:pt x="15451" y="2174"/>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12DDF70E-76E8-BC48-8899-4A05678668E4}"/>
                </a:ext>
              </a:extLst>
            </p:cNvPr>
            <p:cNvSpPr/>
            <p:nvPr userDrawn="1"/>
          </p:nvSpPr>
          <p:spPr>
            <a:xfrm>
              <a:off x="1885036" y="5446059"/>
              <a:ext cx="221938" cy="116778"/>
            </a:xfrm>
            <a:custGeom>
              <a:avLst/>
              <a:gdLst/>
              <a:ahLst/>
              <a:cxnLst>
                <a:cxn ang="0">
                  <a:pos x="wd2" y="hd2"/>
                </a:cxn>
                <a:cxn ang="5400000">
                  <a:pos x="wd2" y="hd2"/>
                </a:cxn>
                <a:cxn ang="10800000">
                  <a:pos x="wd2" y="hd2"/>
                </a:cxn>
                <a:cxn ang="16200000">
                  <a:pos x="wd2" y="hd2"/>
                </a:cxn>
              </a:cxnLst>
              <a:rect l="0" t="0" r="r" b="b"/>
              <a:pathLst>
                <a:path w="21600" h="21600" extrusionOk="0">
                  <a:moveTo>
                    <a:pt x="2875" y="20525"/>
                  </a:moveTo>
                  <a:cubicBezTo>
                    <a:pt x="2875" y="12221"/>
                    <a:pt x="6430" y="5464"/>
                    <a:pt x="10800" y="5464"/>
                  </a:cubicBezTo>
                  <a:cubicBezTo>
                    <a:pt x="15170" y="5464"/>
                    <a:pt x="18725" y="12221"/>
                    <a:pt x="18725" y="20525"/>
                  </a:cubicBezTo>
                  <a:lnTo>
                    <a:pt x="18725" y="21600"/>
                  </a:lnTo>
                  <a:lnTo>
                    <a:pt x="21600" y="21600"/>
                  </a:lnTo>
                  <a:lnTo>
                    <a:pt x="21600" y="20526"/>
                  </a:lnTo>
                  <a:cubicBezTo>
                    <a:pt x="21600" y="9190"/>
                    <a:pt x="16765" y="0"/>
                    <a:pt x="10800" y="0"/>
                  </a:cubicBezTo>
                  <a:cubicBezTo>
                    <a:pt x="4835" y="0"/>
                    <a:pt x="0" y="9190"/>
                    <a:pt x="0" y="20526"/>
                  </a:cubicBezTo>
                  <a:lnTo>
                    <a:pt x="0" y="21600"/>
                  </a:lnTo>
                  <a:lnTo>
                    <a:pt x="2875" y="21600"/>
                  </a:lnTo>
                  <a:cubicBezTo>
                    <a:pt x="2875" y="21600"/>
                    <a:pt x="2875" y="20525"/>
                    <a:pt x="2875" y="20525"/>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3" name="Shape">
              <a:extLst>
                <a:ext uri="{FF2B5EF4-FFF2-40B4-BE49-F238E27FC236}">
                  <a16:creationId xmlns:a16="http://schemas.microsoft.com/office/drawing/2014/main" id="{D0782FF0-04AD-4B4A-B419-2DD41623611C}"/>
                </a:ext>
              </a:extLst>
            </p:cNvPr>
            <p:cNvSpPr/>
            <p:nvPr userDrawn="1"/>
          </p:nvSpPr>
          <p:spPr>
            <a:xfrm>
              <a:off x="1885036" y="5840730"/>
              <a:ext cx="221938" cy="116777"/>
            </a:xfrm>
            <a:custGeom>
              <a:avLst/>
              <a:gdLst/>
              <a:ahLst/>
              <a:cxnLst>
                <a:cxn ang="0">
                  <a:pos x="wd2" y="hd2"/>
                </a:cxn>
                <a:cxn ang="5400000">
                  <a:pos x="wd2" y="hd2"/>
                </a:cxn>
                <a:cxn ang="10800000">
                  <a:pos x="wd2" y="hd2"/>
                </a:cxn>
                <a:cxn ang="16200000">
                  <a:pos x="wd2" y="hd2"/>
                </a:cxn>
              </a:cxnLst>
              <a:rect l="0" t="0" r="r" b="b"/>
              <a:pathLst>
                <a:path w="21600" h="21600" extrusionOk="0">
                  <a:moveTo>
                    <a:pt x="18725" y="1074"/>
                  </a:moveTo>
                  <a:cubicBezTo>
                    <a:pt x="18725" y="9379"/>
                    <a:pt x="15170" y="16136"/>
                    <a:pt x="10800" y="16136"/>
                  </a:cubicBezTo>
                  <a:cubicBezTo>
                    <a:pt x="6430" y="16136"/>
                    <a:pt x="2875" y="9379"/>
                    <a:pt x="2875" y="1074"/>
                  </a:cubicBezTo>
                  <a:lnTo>
                    <a:pt x="2875" y="0"/>
                  </a:lnTo>
                  <a:lnTo>
                    <a:pt x="0" y="0"/>
                  </a:lnTo>
                  <a:lnTo>
                    <a:pt x="0" y="1074"/>
                  </a:lnTo>
                  <a:cubicBezTo>
                    <a:pt x="0" y="12410"/>
                    <a:pt x="4835" y="21600"/>
                    <a:pt x="10800" y="21600"/>
                  </a:cubicBezTo>
                  <a:cubicBezTo>
                    <a:pt x="16765" y="21600"/>
                    <a:pt x="21600" y="12410"/>
                    <a:pt x="21600" y="1074"/>
                  </a:cubicBezTo>
                  <a:lnTo>
                    <a:pt x="21600" y="0"/>
                  </a:lnTo>
                  <a:lnTo>
                    <a:pt x="18725" y="0"/>
                  </a:lnTo>
                  <a:cubicBezTo>
                    <a:pt x="18725" y="0"/>
                    <a:pt x="18725" y="1074"/>
                    <a:pt x="18725" y="1074"/>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cxnSp>
        <p:nvCxnSpPr>
          <p:cNvPr id="23" name="Straight Connector 22">
            <a:extLst>
              <a:ext uri="{FF2B5EF4-FFF2-40B4-BE49-F238E27FC236}">
                <a16:creationId xmlns:a16="http://schemas.microsoft.com/office/drawing/2014/main" id="{2CA8B011-0779-5C4C-9999-1756A863A773}"/>
              </a:ext>
            </a:extLst>
          </p:cNvPr>
          <p:cNvCxnSpPr>
            <a:cxnSpLocks/>
          </p:cNvCxnSpPr>
          <p:nvPr userDrawn="1"/>
        </p:nvCxnSpPr>
        <p:spPr>
          <a:xfrm>
            <a:off x="863804" y="6300509"/>
            <a:ext cx="1022113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16551BFD-F06C-7F4F-ADBD-CC8078E94F24}"/>
              </a:ext>
            </a:extLst>
          </p:cNvPr>
          <p:cNvGrpSpPr/>
          <p:nvPr userDrawn="1"/>
        </p:nvGrpSpPr>
        <p:grpSpPr>
          <a:xfrm>
            <a:off x="575322" y="967096"/>
            <a:ext cx="813802" cy="100882"/>
            <a:chOff x="609005" y="1151919"/>
            <a:chExt cx="813802" cy="100882"/>
          </a:xfrm>
        </p:grpSpPr>
        <p:sp>
          <p:nvSpPr>
            <p:cNvPr id="26" name="Oval 25">
              <a:extLst>
                <a:ext uri="{FF2B5EF4-FFF2-40B4-BE49-F238E27FC236}">
                  <a16:creationId xmlns:a16="http://schemas.microsoft.com/office/drawing/2014/main" id="{323DB7C3-F18E-ED4F-A534-31635E3562FF}"/>
                </a:ext>
              </a:extLst>
            </p:cNvPr>
            <p:cNvSpPr/>
            <p:nvPr userDrawn="1"/>
          </p:nvSpPr>
          <p:spPr>
            <a:xfrm>
              <a:off x="609005" y="1151919"/>
              <a:ext cx="100882" cy="1008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49EBA86-267D-1946-BE62-E8BD7FC38750}"/>
                </a:ext>
              </a:extLst>
            </p:cNvPr>
            <p:cNvSpPr/>
            <p:nvPr userDrawn="1"/>
          </p:nvSpPr>
          <p:spPr>
            <a:xfrm>
              <a:off x="787235" y="1151919"/>
              <a:ext cx="100882" cy="1008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C63FCB-7C4F-6542-AD5C-6CDFA991FBE7}"/>
                </a:ext>
              </a:extLst>
            </p:cNvPr>
            <p:cNvSpPr/>
            <p:nvPr userDrawn="1"/>
          </p:nvSpPr>
          <p:spPr>
            <a:xfrm>
              <a:off x="965465" y="1151919"/>
              <a:ext cx="100882" cy="1008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5DE9D6C-6485-2F45-B2D7-2FF701C1D487}"/>
                </a:ext>
              </a:extLst>
            </p:cNvPr>
            <p:cNvSpPr/>
            <p:nvPr userDrawn="1"/>
          </p:nvSpPr>
          <p:spPr>
            <a:xfrm>
              <a:off x="1143695" y="1151919"/>
              <a:ext cx="100882" cy="10088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5FCE96E-0575-9E4F-927C-DA62B7AA5CD3}"/>
                </a:ext>
              </a:extLst>
            </p:cNvPr>
            <p:cNvSpPr/>
            <p:nvPr userDrawn="1"/>
          </p:nvSpPr>
          <p:spPr>
            <a:xfrm>
              <a:off x="1321925" y="1151919"/>
              <a:ext cx="100882" cy="10088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Title 1">
            <a:extLst>
              <a:ext uri="{FF2B5EF4-FFF2-40B4-BE49-F238E27FC236}">
                <a16:creationId xmlns:a16="http://schemas.microsoft.com/office/drawing/2014/main" id="{1733439B-C3BB-D146-8F1C-14DDF9A33AD5}"/>
              </a:ext>
            </a:extLst>
          </p:cNvPr>
          <p:cNvSpPr txBox="1">
            <a:spLocks/>
          </p:cNvSpPr>
          <p:nvPr userDrawn="1"/>
        </p:nvSpPr>
        <p:spPr>
          <a:xfrm>
            <a:off x="463924" y="683869"/>
            <a:ext cx="11264152" cy="341881"/>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000" b="1" kern="1200">
                <a:solidFill>
                  <a:schemeClr val="tx2"/>
                </a:solidFill>
                <a:latin typeface="Arial" panose="020B0604020202020204" pitchFamily="34" charset="0"/>
                <a:ea typeface="+mj-ea"/>
                <a:cs typeface="Arial" panose="020B0604020202020204" pitchFamily="34" charset="0"/>
              </a:defRPr>
            </a:lvl1pPr>
          </a:lstStyle>
          <a:p>
            <a:pPr>
              <a:lnSpc>
                <a:spcPct val="125000"/>
              </a:lnSpc>
            </a:pPr>
            <a:r>
              <a:rPr lang="en-US" sz="1200" b="0" dirty="0">
                <a:solidFill>
                  <a:schemeClr val="tx2">
                    <a:lumMod val="40000"/>
                    <a:lumOff val="60000"/>
                  </a:schemeClr>
                </a:solidFill>
                <a:latin typeface="Arial" panose="020B0604020202020204" pitchFamily="34" charset="0"/>
                <a:cs typeface="Arial" panose="020B0604020202020204" pitchFamily="34" charset="0"/>
              </a:rPr>
              <a:t>This is a sample text, Insert your desired text here this is a sample text.</a:t>
            </a:r>
          </a:p>
        </p:txBody>
      </p:sp>
    </p:spTree>
    <p:extLst>
      <p:ext uri="{BB962C8B-B14F-4D97-AF65-F5344CB8AC3E}">
        <p14:creationId xmlns:p14="http://schemas.microsoft.com/office/powerpoint/2010/main" val="357678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ision and Vis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6921-A0EA-DE4A-B600-466AEC0DEB1F}"/>
              </a:ext>
            </a:extLst>
          </p:cNvPr>
          <p:cNvSpPr>
            <a:spLocks noGrp="1"/>
          </p:cNvSpPr>
          <p:nvPr>
            <p:ph type="title"/>
          </p:nvPr>
        </p:nvSpPr>
        <p:spPr>
          <a:xfrm>
            <a:off x="463924" y="242167"/>
            <a:ext cx="11264152" cy="547274"/>
          </a:xfrm>
        </p:spPr>
        <p:txBody>
          <a:bodyPr anchor="t">
            <a:noAutofit/>
          </a:bodyPr>
          <a:lstStyle>
            <a:lvl1pPr>
              <a:lnSpc>
                <a:spcPct val="100000"/>
              </a:lnSpc>
              <a:defRPr sz="3000" b="1">
                <a:solidFill>
                  <a:schemeClr val="tx2"/>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6" name="Oval 5">
            <a:extLst>
              <a:ext uri="{FF2B5EF4-FFF2-40B4-BE49-F238E27FC236}">
                <a16:creationId xmlns:a16="http://schemas.microsoft.com/office/drawing/2014/main" id="{5EBB8C2E-0EFF-D94F-B25F-A4E7CD1179FD}"/>
              </a:ext>
            </a:extLst>
          </p:cNvPr>
          <p:cNvSpPr/>
          <p:nvPr userDrawn="1"/>
        </p:nvSpPr>
        <p:spPr>
          <a:xfrm>
            <a:off x="11239949" y="6253521"/>
            <a:ext cx="488127" cy="488127"/>
          </a:xfrm>
          <a:prstGeom prst="ellipse">
            <a:avLst/>
          </a:prstGeom>
          <a:gradFill>
            <a:gsLst>
              <a:gs pos="0">
                <a:schemeClr val="accent5"/>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02A6630E-5BAF-C640-88CA-CB0D3FC708B6}"/>
              </a:ext>
            </a:extLst>
          </p:cNvPr>
          <p:cNvSpPr>
            <a:spLocks noGrp="1"/>
          </p:cNvSpPr>
          <p:nvPr>
            <p:ph type="sldNum" sz="quarter" idx="12"/>
          </p:nvPr>
        </p:nvSpPr>
        <p:spPr>
          <a:xfrm>
            <a:off x="11201410" y="6316007"/>
            <a:ext cx="562535" cy="365125"/>
          </a:xfrm>
          <a:prstGeom prst="rect">
            <a:avLst/>
          </a:prstGeom>
        </p:spPr>
        <p:txBody>
          <a:bodyPr/>
          <a:lstStyle>
            <a:lvl1pPr algn="ctr">
              <a:defRPr>
                <a:solidFill>
                  <a:schemeClr val="bg1"/>
                </a:solidFill>
                <a:latin typeface="Arial" panose="020B0604020202020204" pitchFamily="34" charset="0"/>
                <a:cs typeface="Arial" panose="020B0604020202020204" pitchFamily="34" charset="0"/>
              </a:defRPr>
            </a:lvl1pPr>
          </a:lstStyle>
          <a:p>
            <a:fld id="{C7042EF7-66E3-A44D-BBB4-14CCC0F42210}" type="slidenum">
              <a:rPr lang="en-US" smtClean="0"/>
              <a:pPr/>
              <a:t>‹#›</a:t>
            </a:fld>
            <a:endParaRPr lang="en-US"/>
          </a:p>
        </p:txBody>
      </p:sp>
      <p:grpSp>
        <p:nvGrpSpPr>
          <p:cNvPr id="20" name="Group 19">
            <a:extLst>
              <a:ext uri="{FF2B5EF4-FFF2-40B4-BE49-F238E27FC236}">
                <a16:creationId xmlns:a16="http://schemas.microsoft.com/office/drawing/2014/main" id="{CA62DD16-908C-FE45-A7ED-87680FDA939A}"/>
              </a:ext>
            </a:extLst>
          </p:cNvPr>
          <p:cNvGrpSpPr/>
          <p:nvPr userDrawn="1"/>
        </p:nvGrpSpPr>
        <p:grpSpPr>
          <a:xfrm>
            <a:off x="546785" y="6247857"/>
            <a:ext cx="221938" cy="511448"/>
            <a:chOff x="1885036" y="5446059"/>
            <a:chExt cx="221938" cy="511448"/>
          </a:xfrm>
        </p:grpSpPr>
        <p:sp>
          <p:nvSpPr>
            <p:cNvPr id="10" name="Shape">
              <a:extLst>
                <a:ext uri="{FF2B5EF4-FFF2-40B4-BE49-F238E27FC236}">
                  <a16:creationId xmlns:a16="http://schemas.microsoft.com/office/drawing/2014/main" id="{DAD6223F-C12E-0A4D-A4F9-E1488125F002}"/>
                </a:ext>
              </a:extLst>
            </p:cNvPr>
            <p:cNvSpPr/>
            <p:nvPr userDrawn="1"/>
          </p:nvSpPr>
          <p:spPr>
            <a:xfrm>
              <a:off x="1944118" y="5505141"/>
              <a:ext cx="103773" cy="57696"/>
            </a:xfrm>
            <a:custGeom>
              <a:avLst/>
              <a:gdLst/>
              <a:ahLst/>
              <a:cxnLst>
                <a:cxn ang="0">
                  <a:pos x="wd2" y="hd2"/>
                </a:cxn>
                <a:cxn ang="5400000">
                  <a:pos x="wd2" y="hd2"/>
                </a:cxn>
                <a:cxn ang="10800000">
                  <a:pos x="wd2" y="hd2"/>
                </a:cxn>
                <a:cxn ang="16200000">
                  <a:pos x="wd2" y="hd2"/>
                </a:cxn>
              </a:cxnLst>
              <a:rect l="0" t="0" r="r" b="b"/>
              <a:pathLst>
                <a:path w="21600" h="21600" extrusionOk="0">
                  <a:moveTo>
                    <a:pt x="6149" y="19425"/>
                  </a:moveTo>
                  <a:cubicBezTo>
                    <a:pt x="6149" y="14812"/>
                    <a:pt x="8235" y="11059"/>
                    <a:pt x="10800" y="11059"/>
                  </a:cubicBezTo>
                  <a:cubicBezTo>
                    <a:pt x="13365" y="11059"/>
                    <a:pt x="15451" y="14812"/>
                    <a:pt x="15451" y="19425"/>
                  </a:cubicBezTo>
                  <a:lnTo>
                    <a:pt x="15451" y="21600"/>
                  </a:lnTo>
                  <a:lnTo>
                    <a:pt x="21600" y="21600"/>
                  </a:lnTo>
                  <a:lnTo>
                    <a:pt x="21600" y="19425"/>
                  </a:lnTo>
                  <a:cubicBezTo>
                    <a:pt x="21600" y="8714"/>
                    <a:pt x="16755" y="0"/>
                    <a:pt x="10800" y="0"/>
                  </a:cubicBezTo>
                  <a:cubicBezTo>
                    <a:pt x="4845" y="0"/>
                    <a:pt x="0" y="8714"/>
                    <a:pt x="0" y="19425"/>
                  </a:cubicBezTo>
                  <a:lnTo>
                    <a:pt x="0" y="21600"/>
                  </a:lnTo>
                  <a:lnTo>
                    <a:pt x="6149" y="21600"/>
                  </a:lnTo>
                  <a:cubicBezTo>
                    <a:pt x="6149" y="21600"/>
                    <a:pt x="6149" y="19425"/>
                    <a:pt x="6149" y="19425"/>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C90BBA63-DD83-0B48-9978-7E03F4CBCB58}"/>
                </a:ext>
              </a:extLst>
            </p:cNvPr>
            <p:cNvSpPr/>
            <p:nvPr userDrawn="1"/>
          </p:nvSpPr>
          <p:spPr>
            <a:xfrm>
              <a:off x="1944118" y="5840730"/>
              <a:ext cx="103773" cy="57694"/>
            </a:xfrm>
            <a:custGeom>
              <a:avLst/>
              <a:gdLst/>
              <a:ahLst/>
              <a:cxnLst>
                <a:cxn ang="0">
                  <a:pos x="wd2" y="hd2"/>
                </a:cxn>
                <a:cxn ang="5400000">
                  <a:pos x="wd2" y="hd2"/>
                </a:cxn>
                <a:cxn ang="10800000">
                  <a:pos x="wd2" y="hd2"/>
                </a:cxn>
                <a:cxn ang="16200000">
                  <a:pos x="wd2" y="hd2"/>
                </a:cxn>
              </a:cxnLst>
              <a:rect l="0" t="0" r="r" b="b"/>
              <a:pathLst>
                <a:path w="21600" h="21600" extrusionOk="0">
                  <a:moveTo>
                    <a:pt x="15451" y="2174"/>
                  </a:moveTo>
                  <a:cubicBezTo>
                    <a:pt x="15451" y="6787"/>
                    <a:pt x="13365" y="10540"/>
                    <a:pt x="10800" y="10540"/>
                  </a:cubicBezTo>
                  <a:cubicBezTo>
                    <a:pt x="8235" y="10540"/>
                    <a:pt x="6149" y="6787"/>
                    <a:pt x="6149" y="2174"/>
                  </a:cubicBezTo>
                  <a:lnTo>
                    <a:pt x="6149" y="0"/>
                  </a:lnTo>
                  <a:lnTo>
                    <a:pt x="0" y="0"/>
                  </a:lnTo>
                  <a:lnTo>
                    <a:pt x="0" y="2174"/>
                  </a:lnTo>
                  <a:cubicBezTo>
                    <a:pt x="0" y="12886"/>
                    <a:pt x="4845" y="21600"/>
                    <a:pt x="10800" y="21600"/>
                  </a:cubicBezTo>
                  <a:cubicBezTo>
                    <a:pt x="16755" y="21600"/>
                    <a:pt x="21600" y="12886"/>
                    <a:pt x="21600" y="2174"/>
                  </a:cubicBezTo>
                  <a:lnTo>
                    <a:pt x="21600" y="0"/>
                  </a:lnTo>
                  <a:lnTo>
                    <a:pt x="15451" y="0"/>
                  </a:lnTo>
                  <a:cubicBezTo>
                    <a:pt x="15451" y="0"/>
                    <a:pt x="15451" y="2174"/>
                    <a:pt x="15451" y="2174"/>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12DDF70E-76E8-BC48-8899-4A05678668E4}"/>
                </a:ext>
              </a:extLst>
            </p:cNvPr>
            <p:cNvSpPr/>
            <p:nvPr userDrawn="1"/>
          </p:nvSpPr>
          <p:spPr>
            <a:xfrm>
              <a:off x="1885036" y="5446059"/>
              <a:ext cx="221938" cy="116778"/>
            </a:xfrm>
            <a:custGeom>
              <a:avLst/>
              <a:gdLst/>
              <a:ahLst/>
              <a:cxnLst>
                <a:cxn ang="0">
                  <a:pos x="wd2" y="hd2"/>
                </a:cxn>
                <a:cxn ang="5400000">
                  <a:pos x="wd2" y="hd2"/>
                </a:cxn>
                <a:cxn ang="10800000">
                  <a:pos x="wd2" y="hd2"/>
                </a:cxn>
                <a:cxn ang="16200000">
                  <a:pos x="wd2" y="hd2"/>
                </a:cxn>
              </a:cxnLst>
              <a:rect l="0" t="0" r="r" b="b"/>
              <a:pathLst>
                <a:path w="21600" h="21600" extrusionOk="0">
                  <a:moveTo>
                    <a:pt x="2875" y="20525"/>
                  </a:moveTo>
                  <a:cubicBezTo>
                    <a:pt x="2875" y="12221"/>
                    <a:pt x="6430" y="5464"/>
                    <a:pt x="10800" y="5464"/>
                  </a:cubicBezTo>
                  <a:cubicBezTo>
                    <a:pt x="15170" y="5464"/>
                    <a:pt x="18725" y="12221"/>
                    <a:pt x="18725" y="20525"/>
                  </a:cubicBezTo>
                  <a:lnTo>
                    <a:pt x="18725" y="21600"/>
                  </a:lnTo>
                  <a:lnTo>
                    <a:pt x="21600" y="21600"/>
                  </a:lnTo>
                  <a:lnTo>
                    <a:pt x="21600" y="20526"/>
                  </a:lnTo>
                  <a:cubicBezTo>
                    <a:pt x="21600" y="9190"/>
                    <a:pt x="16765" y="0"/>
                    <a:pt x="10800" y="0"/>
                  </a:cubicBezTo>
                  <a:cubicBezTo>
                    <a:pt x="4835" y="0"/>
                    <a:pt x="0" y="9190"/>
                    <a:pt x="0" y="20526"/>
                  </a:cubicBezTo>
                  <a:lnTo>
                    <a:pt x="0" y="21600"/>
                  </a:lnTo>
                  <a:lnTo>
                    <a:pt x="2875" y="21600"/>
                  </a:lnTo>
                  <a:cubicBezTo>
                    <a:pt x="2875" y="21600"/>
                    <a:pt x="2875" y="20525"/>
                    <a:pt x="2875" y="20525"/>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3" name="Shape">
              <a:extLst>
                <a:ext uri="{FF2B5EF4-FFF2-40B4-BE49-F238E27FC236}">
                  <a16:creationId xmlns:a16="http://schemas.microsoft.com/office/drawing/2014/main" id="{D0782FF0-04AD-4B4A-B419-2DD41623611C}"/>
                </a:ext>
              </a:extLst>
            </p:cNvPr>
            <p:cNvSpPr/>
            <p:nvPr userDrawn="1"/>
          </p:nvSpPr>
          <p:spPr>
            <a:xfrm>
              <a:off x="1885036" y="5840730"/>
              <a:ext cx="221938" cy="116777"/>
            </a:xfrm>
            <a:custGeom>
              <a:avLst/>
              <a:gdLst/>
              <a:ahLst/>
              <a:cxnLst>
                <a:cxn ang="0">
                  <a:pos x="wd2" y="hd2"/>
                </a:cxn>
                <a:cxn ang="5400000">
                  <a:pos x="wd2" y="hd2"/>
                </a:cxn>
                <a:cxn ang="10800000">
                  <a:pos x="wd2" y="hd2"/>
                </a:cxn>
                <a:cxn ang="16200000">
                  <a:pos x="wd2" y="hd2"/>
                </a:cxn>
              </a:cxnLst>
              <a:rect l="0" t="0" r="r" b="b"/>
              <a:pathLst>
                <a:path w="21600" h="21600" extrusionOk="0">
                  <a:moveTo>
                    <a:pt x="18725" y="1074"/>
                  </a:moveTo>
                  <a:cubicBezTo>
                    <a:pt x="18725" y="9379"/>
                    <a:pt x="15170" y="16136"/>
                    <a:pt x="10800" y="16136"/>
                  </a:cubicBezTo>
                  <a:cubicBezTo>
                    <a:pt x="6430" y="16136"/>
                    <a:pt x="2875" y="9379"/>
                    <a:pt x="2875" y="1074"/>
                  </a:cubicBezTo>
                  <a:lnTo>
                    <a:pt x="2875" y="0"/>
                  </a:lnTo>
                  <a:lnTo>
                    <a:pt x="0" y="0"/>
                  </a:lnTo>
                  <a:lnTo>
                    <a:pt x="0" y="1074"/>
                  </a:lnTo>
                  <a:cubicBezTo>
                    <a:pt x="0" y="12410"/>
                    <a:pt x="4835" y="21600"/>
                    <a:pt x="10800" y="21600"/>
                  </a:cubicBezTo>
                  <a:cubicBezTo>
                    <a:pt x="16765" y="21600"/>
                    <a:pt x="21600" y="12410"/>
                    <a:pt x="21600" y="1074"/>
                  </a:cubicBezTo>
                  <a:lnTo>
                    <a:pt x="21600" y="0"/>
                  </a:lnTo>
                  <a:lnTo>
                    <a:pt x="18725" y="0"/>
                  </a:lnTo>
                  <a:cubicBezTo>
                    <a:pt x="18725" y="0"/>
                    <a:pt x="18725" y="1074"/>
                    <a:pt x="18725" y="1074"/>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32" name="Group 31">
            <a:extLst>
              <a:ext uri="{FF2B5EF4-FFF2-40B4-BE49-F238E27FC236}">
                <a16:creationId xmlns:a16="http://schemas.microsoft.com/office/drawing/2014/main" id="{16551BFD-F06C-7F4F-ADBD-CC8078E94F24}"/>
              </a:ext>
            </a:extLst>
          </p:cNvPr>
          <p:cNvGrpSpPr/>
          <p:nvPr userDrawn="1"/>
        </p:nvGrpSpPr>
        <p:grpSpPr>
          <a:xfrm>
            <a:off x="575322" y="967096"/>
            <a:ext cx="813802" cy="100882"/>
            <a:chOff x="609005" y="1151919"/>
            <a:chExt cx="813802" cy="100882"/>
          </a:xfrm>
        </p:grpSpPr>
        <p:sp>
          <p:nvSpPr>
            <p:cNvPr id="26" name="Oval 25">
              <a:extLst>
                <a:ext uri="{FF2B5EF4-FFF2-40B4-BE49-F238E27FC236}">
                  <a16:creationId xmlns:a16="http://schemas.microsoft.com/office/drawing/2014/main" id="{323DB7C3-F18E-ED4F-A534-31635E3562FF}"/>
                </a:ext>
              </a:extLst>
            </p:cNvPr>
            <p:cNvSpPr/>
            <p:nvPr userDrawn="1"/>
          </p:nvSpPr>
          <p:spPr>
            <a:xfrm>
              <a:off x="609005" y="1151919"/>
              <a:ext cx="100882" cy="1008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49EBA86-267D-1946-BE62-E8BD7FC38750}"/>
                </a:ext>
              </a:extLst>
            </p:cNvPr>
            <p:cNvSpPr/>
            <p:nvPr userDrawn="1"/>
          </p:nvSpPr>
          <p:spPr>
            <a:xfrm>
              <a:off x="787235" y="1151919"/>
              <a:ext cx="100882" cy="1008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C63FCB-7C4F-6542-AD5C-6CDFA991FBE7}"/>
                </a:ext>
              </a:extLst>
            </p:cNvPr>
            <p:cNvSpPr/>
            <p:nvPr userDrawn="1"/>
          </p:nvSpPr>
          <p:spPr>
            <a:xfrm>
              <a:off x="965465" y="1151919"/>
              <a:ext cx="100882" cy="1008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5DE9D6C-6485-2F45-B2D7-2FF701C1D487}"/>
                </a:ext>
              </a:extLst>
            </p:cNvPr>
            <p:cNvSpPr/>
            <p:nvPr userDrawn="1"/>
          </p:nvSpPr>
          <p:spPr>
            <a:xfrm>
              <a:off x="1143695" y="1151919"/>
              <a:ext cx="100882" cy="10088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5FCE96E-0575-9E4F-927C-DA62B7AA5CD3}"/>
                </a:ext>
              </a:extLst>
            </p:cNvPr>
            <p:cNvSpPr/>
            <p:nvPr userDrawn="1"/>
          </p:nvSpPr>
          <p:spPr>
            <a:xfrm>
              <a:off x="1321925" y="1151919"/>
              <a:ext cx="100882" cy="10088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Title 1">
            <a:extLst>
              <a:ext uri="{FF2B5EF4-FFF2-40B4-BE49-F238E27FC236}">
                <a16:creationId xmlns:a16="http://schemas.microsoft.com/office/drawing/2014/main" id="{1733439B-C3BB-D146-8F1C-14DDF9A33AD5}"/>
              </a:ext>
            </a:extLst>
          </p:cNvPr>
          <p:cNvSpPr txBox="1">
            <a:spLocks/>
          </p:cNvSpPr>
          <p:nvPr userDrawn="1"/>
        </p:nvSpPr>
        <p:spPr>
          <a:xfrm>
            <a:off x="463924" y="683869"/>
            <a:ext cx="11264152" cy="341881"/>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000" b="1" kern="1200">
                <a:solidFill>
                  <a:schemeClr val="tx2"/>
                </a:solidFill>
                <a:latin typeface="Arial" panose="020B0604020202020204" pitchFamily="34" charset="0"/>
                <a:ea typeface="+mj-ea"/>
                <a:cs typeface="Arial" panose="020B0604020202020204" pitchFamily="34" charset="0"/>
              </a:defRPr>
            </a:lvl1pPr>
          </a:lstStyle>
          <a:p>
            <a:pPr>
              <a:lnSpc>
                <a:spcPct val="125000"/>
              </a:lnSpc>
            </a:pPr>
            <a:r>
              <a:rPr lang="en-US" sz="1200" b="0" dirty="0">
                <a:solidFill>
                  <a:schemeClr val="tx2">
                    <a:lumMod val="40000"/>
                    <a:lumOff val="60000"/>
                  </a:schemeClr>
                </a:solidFill>
                <a:latin typeface="Arial" panose="020B0604020202020204" pitchFamily="34" charset="0"/>
                <a:cs typeface="Arial" panose="020B0604020202020204" pitchFamily="34" charset="0"/>
              </a:rPr>
              <a:t>This is a sample text, Insert your desired text here this is a sample text.</a:t>
            </a:r>
          </a:p>
        </p:txBody>
      </p:sp>
      <p:sp>
        <p:nvSpPr>
          <p:cNvPr id="4" name="Picture Placeholder 3">
            <a:extLst>
              <a:ext uri="{FF2B5EF4-FFF2-40B4-BE49-F238E27FC236}">
                <a16:creationId xmlns:a16="http://schemas.microsoft.com/office/drawing/2014/main" id="{4213F38D-B843-894C-A210-AB9978CC9E1A}"/>
              </a:ext>
            </a:extLst>
          </p:cNvPr>
          <p:cNvSpPr>
            <a:spLocks noGrp="1"/>
          </p:cNvSpPr>
          <p:nvPr>
            <p:ph type="pic" sz="quarter" idx="13"/>
          </p:nvPr>
        </p:nvSpPr>
        <p:spPr>
          <a:xfrm>
            <a:off x="600075" y="1338263"/>
            <a:ext cx="5062538" cy="2236787"/>
          </a:xfr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31" name="Picture Placeholder 3">
            <a:extLst>
              <a:ext uri="{FF2B5EF4-FFF2-40B4-BE49-F238E27FC236}">
                <a16:creationId xmlns:a16="http://schemas.microsoft.com/office/drawing/2014/main" id="{B2CADB96-1611-F141-BC66-F60A7A541FAF}"/>
              </a:ext>
            </a:extLst>
          </p:cNvPr>
          <p:cNvSpPr>
            <a:spLocks noGrp="1"/>
          </p:cNvSpPr>
          <p:nvPr>
            <p:ph type="pic" sz="quarter" idx="14"/>
          </p:nvPr>
        </p:nvSpPr>
        <p:spPr>
          <a:xfrm>
            <a:off x="6612683" y="1338263"/>
            <a:ext cx="5062538" cy="2236787"/>
          </a:xfr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Tree>
    <p:extLst>
      <p:ext uri="{BB962C8B-B14F-4D97-AF65-F5344CB8AC3E}">
        <p14:creationId xmlns:p14="http://schemas.microsoft.com/office/powerpoint/2010/main" val="14597995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ortfoli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6921-A0EA-DE4A-B600-466AEC0DEB1F}"/>
              </a:ext>
            </a:extLst>
          </p:cNvPr>
          <p:cNvSpPr>
            <a:spLocks noGrp="1"/>
          </p:cNvSpPr>
          <p:nvPr>
            <p:ph type="title"/>
          </p:nvPr>
        </p:nvSpPr>
        <p:spPr>
          <a:xfrm>
            <a:off x="463924" y="242167"/>
            <a:ext cx="11264152" cy="547274"/>
          </a:xfrm>
        </p:spPr>
        <p:txBody>
          <a:bodyPr anchor="t">
            <a:noAutofit/>
          </a:bodyPr>
          <a:lstStyle>
            <a:lvl1pPr>
              <a:lnSpc>
                <a:spcPct val="100000"/>
              </a:lnSpc>
              <a:defRPr sz="3000" b="1">
                <a:solidFill>
                  <a:schemeClr val="tx2"/>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6" name="Oval 5">
            <a:extLst>
              <a:ext uri="{FF2B5EF4-FFF2-40B4-BE49-F238E27FC236}">
                <a16:creationId xmlns:a16="http://schemas.microsoft.com/office/drawing/2014/main" id="{5EBB8C2E-0EFF-D94F-B25F-A4E7CD1179FD}"/>
              </a:ext>
            </a:extLst>
          </p:cNvPr>
          <p:cNvSpPr/>
          <p:nvPr userDrawn="1"/>
        </p:nvSpPr>
        <p:spPr>
          <a:xfrm>
            <a:off x="11239949" y="6253521"/>
            <a:ext cx="488127" cy="488127"/>
          </a:xfrm>
          <a:prstGeom prst="ellipse">
            <a:avLst/>
          </a:prstGeom>
          <a:gradFill>
            <a:gsLst>
              <a:gs pos="0">
                <a:schemeClr val="accent5"/>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02A6630E-5BAF-C640-88CA-CB0D3FC708B6}"/>
              </a:ext>
            </a:extLst>
          </p:cNvPr>
          <p:cNvSpPr>
            <a:spLocks noGrp="1"/>
          </p:cNvSpPr>
          <p:nvPr>
            <p:ph type="sldNum" sz="quarter" idx="12"/>
          </p:nvPr>
        </p:nvSpPr>
        <p:spPr>
          <a:xfrm>
            <a:off x="11201410" y="6316007"/>
            <a:ext cx="562535" cy="365125"/>
          </a:xfrm>
          <a:prstGeom prst="rect">
            <a:avLst/>
          </a:prstGeom>
        </p:spPr>
        <p:txBody>
          <a:bodyPr/>
          <a:lstStyle>
            <a:lvl1pPr algn="ctr">
              <a:defRPr>
                <a:solidFill>
                  <a:schemeClr val="bg1"/>
                </a:solidFill>
                <a:latin typeface="Arial" panose="020B0604020202020204" pitchFamily="34" charset="0"/>
                <a:cs typeface="Arial" panose="020B0604020202020204" pitchFamily="34" charset="0"/>
              </a:defRPr>
            </a:lvl1pPr>
          </a:lstStyle>
          <a:p>
            <a:fld id="{C7042EF7-66E3-A44D-BBB4-14CCC0F42210}" type="slidenum">
              <a:rPr lang="en-US" smtClean="0"/>
              <a:pPr/>
              <a:t>‹#›</a:t>
            </a:fld>
            <a:endParaRPr lang="en-US"/>
          </a:p>
        </p:txBody>
      </p:sp>
      <p:grpSp>
        <p:nvGrpSpPr>
          <p:cNvPr id="20" name="Group 19">
            <a:extLst>
              <a:ext uri="{FF2B5EF4-FFF2-40B4-BE49-F238E27FC236}">
                <a16:creationId xmlns:a16="http://schemas.microsoft.com/office/drawing/2014/main" id="{CA62DD16-908C-FE45-A7ED-87680FDA939A}"/>
              </a:ext>
            </a:extLst>
          </p:cNvPr>
          <p:cNvGrpSpPr/>
          <p:nvPr userDrawn="1"/>
        </p:nvGrpSpPr>
        <p:grpSpPr>
          <a:xfrm>
            <a:off x="546785" y="6247857"/>
            <a:ext cx="221938" cy="511448"/>
            <a:chOff x="1885036" y="5446059"/>
            <a:chExt cx="221938" cy="511448"/>
          </a:xfrm>
        </p:grpSpPr>
        <p:sp>
          <p:nvSpPr>
            <p:cNvPr id="10" name="Shape">
              <a:extLst>
                <a:ext uri="{FF2B5EF4-FFF2-40B4-BE49-F238E27FC236}">
                  <a16:creationId xmlns:a16="http://schemas.microsoft.com/office/drawing/2014/main" id="{DAD6223F-C12E-0A4D-A4F9-E1488125F002}"/>
                </a:ext>
              </a:extLst>
            </p:cNvPr>
            <p:cNvSpPr/>
            <p:nvPr userDrawn="1"/>
          </p:nvSpPr>
          <p:spPr>
            <a:xfrm>
              <a:off x="1944118" y="5505141"/>
              <a:ext cx="103773" cy="57696"/>
            </a:xfrm>
            <a:custGeom>
              <a:avLst/>
              <a:gdLst/>
              <a:ahLst/>
              <a:cxnLst>
                <a:cxn ang="0">
                  <a:pos x="wd2" y="hd2"/>
                </a:cxn>
                <a:cxn ang="5400000">
                  <a:pos x="wd2" y="hd2"/>
                </a:cxn>
                <a:cxn ang="10800000">
                  <a:pos x="wd2" y="hd2"/>
                </a:cxn>
                <a:cxn ang="16200000">
                  <a:pos x="wd2" y="hd2"/>
                </a:cxn>
              </a:cxnLst>
              <a:rect l="0" t="0" r="r" b="b"/>
              <a:pathLst>
                <a:path w="21600" h="21600" extrusionOk="0">
                  <a:moveTo>
                    <a:pt x="6149" y="19425"/>
                  </a:moveTo>
                  <a:cubicBezTo>
                    <a:pt x="6149" y="14812"/>
                    <a:pt x="8235" y="11059"/>
                    <a:pt x="10800" y="11059"/>
                  </a:cubicBezTo>
                  <a:cubicBezTo>
                    <a:pt x="13365" y="11059"/>
                    <a:pt x="15451" y="14812"/>
                    <a:pt x="15451" y="19425"/>
                  </a:cubicBezTo>
                  <a:lnTo>
                    <a:pt x="15451" y="21600"/>
                  </a:lnTo>
                  <a:lnTo>
                    <a:pt x="21600" y="21600"/>
                  </a:lnTo>
                  <a:lnTo>
                    <a:pt x="21600" y="19425"/>
                  </a:lnTo>
                  <a:cubicBezTo>
                    <a:pt x="21600" y="8714"/>
                    <a:pt x="16755" y="0"/>
                    <a:pt x="10800" y="0"/>
                  </a:cubicBezTo>
                  <a:cubicBezTo>
                    <a:pt x="4845" y="0"/>
                    <a:pt x="0" y="8714"/>
                    <a:pt x="0" y="19425"/>
                  </a:cubicBezTo>
                  <a:lnTo>
                    <a:pt x="0" y="21600"/>
                  </a:lnTo>
                  <a:lnTo>
                    <a:pt x="6149" y="21600"/>
                  </a:lnTo>
                  <a:cubicBezTo>
                    <a:pt x="6149" y="21600"/>
                    <a:pt x="6149" y="19425"/>
                    <a:pt x="6149" y="19425"/>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C90BBA63-DD83-0B48-9978-7E03F4CBCB58}"/>
                </a:ext>
              </a:extLst>
            </p:cNvPr>
            <p:cNvSpPr/>
            <p:nvPr userDrawn="1"/>
          </p:nvSpPr>
          <p:spPr>
            <a:xfrm>
              <a:off x="1944118" y="5840730"/>
              <a:ext cx="103773" cy="57694"/>
            </a:xfrm>
            <a:custGeom>
              <a:avLst/>
              <a:gdLst/>
              <a:ahLst/>
              <a:cxnLst>
                <a:cxn ang="0">
                  <a:pos x="wd2" y="hd2"/>
                </a:cxn>
                <a:cxn ang="5400000">
                  <a:pos x="wd2" y="hd2"/>
                </a:cxn>
                <a:cxn ang="10800000">
                  <a:pos x="wd2" y="hd2"/>
                </a:cxn>
                <a:cxn ang="16200000">
                  <a:pos x="wd2" y="hd2"/>
                </a:cxn>
              </a:cxnLst>
              <a:rect l="0" t="0" r="r" b="b"/>
              <a:pathLst>
                <a:path w="21600" h="21600" extrusionOk="0">
                  <a:moveTo>
                    <a:pt x="15451" y="2174"/>
                  </a:moveTo>
                  <a:cubicBezTo>
                    <a:pt x="15451" y="6787"/>
                    <a:pt x="13365" y="10540"/>
                    <a:pt x="10800" y="10540"/>
                  </a:cubicBezTo>
                  <a:cubicBezTo>
                    <a:pt x="8235" y="10540"/>
                    <a:pt x="6149" y="6787"/>
                    <a:pt x="6149" y="2174"/>
                  </a:cubicBezTo>
                  <a:lnTo>
                    <a:pt x="6149" y="0"/>
                  </a:lnTo>
                  <a:lnTo>
                    <a:pt x="0" y="0"/>
                  </a:lnTo>
                  <a:lnTo>
                    <a:pt x="0" y="2174"/>
                  </a:lnTo>
                  <a:cubicBezTo>
                    <a:pt x="0" y="12886"/>
                    <a:pt x="4845" y="21600"/>
                    <a:pt x="10800" y="21600"/>
                  </a:cubicBezTo>
                  <a:cubicBezTo>
                    <a:pt x="16755" y="21600"/>
                    <a:pt x="21600" y="12886"/>
                    <a:pt x="21600" y="2174"/>
                  </a:cubicBezTo>
                  <a:lnTo>
                    <a:pt x="21600" y="0"/>
                  </a:lnTo>
                  <a:lnTo>
                    <a:pt x="15451" y="0"/>
                  </a:lnTo>
                  <a:cubicBezTo>
                    <a:pt x="15451" y="0"/>
                    <a:pt x="15451" y="2174"/>
                    <a:pt x="15451" y="2174"/>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12DDF70E-76E8-BC48-8899-4A05678668E4}"/>
                </a:ext>
              </a:extLst>
            </p:cNvPr>
            <p:cNvSpPr/>
            <p:nvPr userDrawn="1"/>
          </p:nvSpPr>
          <p:spPr>
            <a:xfrm>
              <a:off x="1885036" y="5446059"/>
              <a:ext cx="221938" cy="116778"/>
            </a:xfrm>
            <a:custGeom>
              <a:avLst/>
              <a:gdLst/>
              <a:ahLst/>
              <a:cxnLst>
                <a:cxn ang="0">
                  <a:pos x="wd2" y="hd2"/>
                </a:cxn>
                <a:cxn ang="5400000">
                  <a:pos x="wd2" y="hd2"/>
                </a:cxn>
                <a:cxn ang="10800000">
                  <a:pos x="wd2" y="hd2"/>
                </a:cxn>
                <a:cxn ang="16200000">
                  <a:pos x="wd2" y="hd2"/>
                </a:cxn>
              </a:cxnLst>
              <a:rect l="0" t="0" r="r" b="b"/>
              <a:pathLst>
                <a:path w="21600" h="21600" extrusionOk="0">
                  <a:moveTo>
                    <a:pt x="2875" y="20525"/>
                  </a:moveTo>
                  <a:cubicBezTo>
                    <a:pt x="2875" y="12221"/>
                    <a:pt x="6430" y="5464"/>
                    <a:pt x="10800" y="5464"/>
                  </a:cubicBezTo>
                  <a:cubicBezTo>
                    <a:pt x="15170" y="5464"/>
                    <a:pt x="18725" y="12221"/>
                    <a:pt x="18725" y="20525"/>
                  </a:cubicBezTo>
                  <a:lnTo>
                    <a:pt x="18725" y="21600"/>
                  </a:lnTo>
                  <a:lnTo>
                    <a:pt x="21600" y="21600"/>
                  </a:lnTo>
                  <a:lnTo>
                    <a:pt x="21600" y="20526"/>
                  </a:lnTo>
                  <a:cubicBezTo>
                    <a:pt x="21600" y="9190"/>
                    <a:pt x="16765" y="0"/>
                    <a:pt x="10800" y="0"/>
                  </a:cubicBezTo>
                  <a:cubicBezTo>
                    <a:pt x="4835" y="0"/>
                    <a:pt x="0" y="9190"/>
                    <a:pt x="0" y="20526"/>
                  </a:cubicBezTo>
                  <a:lnTo>
                    <a:pt x="0" y="21600"/>
                  </a:lnTo>
                  <a:lnTo>
                    <a:pt x="2875" y="21600"/>
                  </a:lnTo>
                  <a:cubicBezTo>
                    <a:pt x="2875" y="21600"/>
                    <a:pt x="2875" y="20525"/>
                    <a:pt x="2875" y="20525"/>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3" name="Shape">
              <a:extLst>
                <a:ext uri="{FF2B5EF4-FFF2-40B4-BE49-F238E27FC236}">
                  <a16:creationId xmlns:a16="http://schemas.microsoft.com/office/drawing/2014/main" id="{D0782FF0-04AD-4B4A-B419-2DD41623611C}"/>
                </a:ext>
              </a:extLst>
            </p:cNvPr>
            <p:cNvSpPr/>
            <p:nvPr userDrawn="1"/>
          </p:nvSpPr>
          <p:spPr>
            <a:xfrm>
              <a:off x="1885036" y="5840730"/>
              <a:ext cx="221938" cy="116777"/>
            </a:xfrm>
            <a:custGeom>
              <a:avLst/>
              <a:gdLst/>
              <a:ahLst/>
              <a:cxnLst>
                <a:cxn ang="0">
                  <a:pos x="wd2" y="hd2"/>
                </a:cxn>
                <a:cxn ang="5400000">
                  <a:pos x="wd2" y="hd2"/>
                </a:cxn>
                <a:cxn ang="10800000">
                  <a:pos x="wd2" y="hd2"/>
                </a:cxn>
                <a:cxn ang="16200000">
                  <a:pos x="wd2" y="hd2"/>
                </a:cxn>
              </a:cxnLst>
              <a:rect l="0" t="0" r="r" b="b"/>
              <a:pathLst>
                <a:path w="21600" h="21600" extrusionOk="0">
                  <a:moveTo>
                    <a:pt x="18725" y="1074"/>
                  </a:moveTo>
                  <a:cubicBezTo>
                    <a:pt x="18725" y="9379"/>
                    <a:pt x="15170" y="16136"/>
                    <a:pt x="10800" y="16136"/>
                  </a:cubicBezTo>
                  <a:cubicBezTo>
                    <a:pt x="6430" y="16136"/>
                    <a:pt x="2875" y="9379"/>
                    <a:pt x="2875" y="1074"/>
                  </a:cubicBezTo>
                  <a:lnTo>
                    <a:pt x="2875" y="0"/>
                  </a:lnTo>
                  <a:lnTo>
                    <a:pt x="0" y="0"/>
                  </a:lnTo>
                  <a:lnTo>
                    <a:pt x="0" y="1074"/>
                  </a:lnTo>
                  <a:cubicBezTo>
                    <a:pt x="0" y="12410"/>
                    <a:pt x="4835" y="21600"/>
                    <a:pt x="10800" y="21600"/>
                  </a:cubicBezTo>
                  <a:cubicBezTo>
                    <a:pt x="16765" y="21600"/>
                    <a:pt x="21600" y="12410"/>
                    <a:pt x="21600" y="1074"/>
                  </a:cubicBezTo>
                  <a:lnTo>
                    <a:pt x="21600" y="0"/>
                  </a:lnTo>
                  <a:lnTo>
                    <a:pt x="18725" y="0"/>
                  </a:lnTo>
                  <a:cubicBezTo>
                    <a:pt x="18725" y="0"/>
                    <a:pt x="18725" y="1074"/>
                    <a:pt x="18725" y="1074"/>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cxnSp>
        <p:nvCxnSpPr>
          <p:cNvPr id="23" name="Straight Connector 22">
            <a:extLst>
              <a:ext uri="{FF2B5EF4-FFF2-40B4-BE49-F238E27FC236}">
                <a16:creationId xmlns:a16="http://schemas.microsoft.com/office/drawing/2014/main" id="{2CA8B011-0779-5C4C-9999-1756A863A773}"/>
              </a:ext>
            </a:extLst>
          </p:cNvPr>
          <p:cNvCxnSpPr>
            <a:cxnSpLocks/>
          </p:cNvCxnSpPr>
          <p:nvPr userDrawn="1"/>
        </p:nvCxnSpPr>
        <p:spPr>
          <a:xfrm>
            <a:off x="863804" y="6300509"/>
            <a:ext cx="1022113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16551BFD-F06C-7F4F-ADBD-CC8078E94F24}"/>
              </a:ext>
            </a:extLst>
          </p:cNvPr>
          <p:cNvGrpSpPr/>
          <p:nvPr userDrawn="1"/>
        </p:nvGrpSpPr>
        <p:grpSpPr>
          <a:xfrm>
            <a:off x="575322" y="967096"/>
            <a:ext cx="813802" cy="100882"/>
            <a:chOff x="609005" y="1151919"/>
            <a:chExt cx="813802" cy="100882"/>
          </a:xfrm>
        </p:grpSpPr>
        <p:sp>
          <p:nvSpPr>
            <p:cNvPr id="26" name="Oval 25">
              <a:extLst>
                <a:ext uri="{FF2B5EF4-FFF2-40B4-BE49-F238E27FC236}">
                  <a16:creationId xmlns:a16="http://schemas.microsoft.com/office/drawing/2014/main" id="{323DB7C3-F18E-ED4F-A534-31635E3562FF}"/>
                </a:ext>
              </a:extLst>
            </p:cNvPr>
            <p:cNvSpPr/>
            <p:nvPr userDrawn="1"/>
          </p:nvSpPr>
          <p:spPr>
            <a:xfrm>
              <a:off x="609005" y="1151919"/>
              <a:ext cx="100882" cy="1008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49EBA86-267D-1946-BE62-E8BD7FC38750}"/>
                </a:ext>
              </a:extLst>
            </p:cNvPr>
            <p:cNvSpPr/>
            <p:nvPr userDrawn="1"/>
          </p:nvSpPr>
          <p:spPr>
            <a:xfrm>
              <a:off x="787235" y="1151919"/>
              <a:ext cx="100882" cy="1008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C63FCB-7C4F-6542-AD5C-6CDFA991FBE7}"/>
                </a:ext>
              </a:extLst>
            </p:cNvPr>
            <p:cNvSpPr/>
            <p:nvPr userDrawn="1"/>
          </p:nvSpPr>
          <p:spPr>
            <a:xfrm>
              <a:off x="965465" y="1151919"/>
              <a:ext cx="100882" cy="1008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5DE9D6C-6485-2F45-B2D7-2FF701C1D487}"/>
                </a:ext>
              </a:extLst>
            </p:cNvPr>
            <p:cNvSpPr/>
            <p:nvPr userDrawn="1"/>
          </p:nvSpPr>
          <p:spPr>
            <a:xfrm>
              <a:off x="1143695" y="1151919"/>
              <a:ext cx="100882" cy="10088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5FCE96E-0575-9E4F-927C-DA62B7AA5CD3}"/>
                </a:ext>
              </a:extLst>
            </p:cNvPr>
            <p:cNvSpPr/>
            <p:nvPr userDrawn="1"/>
          </p:nvSpPr>
          <p:spPr>
            <a:xfrm>
              <a:off x="1321925" y="1151919"/>
              <a:ext cx="100882" cy="10088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Title 1">
            <a:extLst>
              <a:ext uri="{FF2B5EF4-FFF2-40B4-BE49-F238E27FC236}">
                <a16:creationId xmlns:a16="http://schemas.microsoft.com/office/drawing/2014/main" id="{1733439B-C3BB-D146-8F1C-14DDF9A33AD5}"/>
              </a:ext>
            </a:extLst>
          </p:cNvPr>
          <p:cNvSpPr txBox="1">
            <a:spLocks/>
          </p:cNvSpPr>
          <p:nvPr userDrawn="1"/>
        </p:nvSpPr>
        <p:spPr>
          <a:xfrm>
            <a:off x="463924" y="683869"/>
            <a:ext cx="11264152" cy="341881"/>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000" b="1" kern="1200">
                <a:solidFill>
                  <a:schemeClr val="tx2"/>
                </a:solidFill>
                <a:latin typeface="Arial" panose="020B0604020202020204" pitchFamily="34" charset="0"/>
                <a:ea typeface="+mj-ea"/>
                <a:cs typeface="Arial" panose="020B0604020202020204" pitchFamily="34" charset="0"/>
              </a:defRPr>
            </a:lvl1pPr>
          </a:lstStyle>
          <a:p>
            <a:pPr>
              <a:lnSpc>
                <a:spcPct val="125000"/>
              </a:lnSpc>
            </a:pPr>
            <a:r>
              <a:rPr lang="en-US" sz="1200" b="0" dirty="0">
                <a:solidFill>
                  <a:schemeClr val="tx2">
                    <a:lumMod val="40000"/>
                    <a:lumOff val="60000"/>
                  </a:schemeClr>
                </a:solidFill>
                <a:latin typeface="Arial" panose="020B0604020202020204" pitchFamily="34" charset="0"/>
                <a:cs typeface="Arial" panose="020B0604020202020204" pitchFamily="34" charset="0"/>
              </a:rPr>
              <a:t>This is a sample text, Insert your desired text here this is a sample text.</a:t>
            </a:r>
          </a:p>
        </p:txBody>
      </p:sp>
      <p:sp>
        <p:nvSpPr>
          <p:cNvPr id="4" name="Picture Placeholder 3">
            <a:extLst>
              <a:ext uri="{FF2B5EF4-FFF2-40B4-BE49-F238E27FC236}">
                <a16:creationId xmlns:a16="http://schemas.microsoft.com/office/drawing/2014/main" id="{4213F38D-B843-894C-A210-AB9978CC9E1A}"/>
              </a:ext>
            </a:extLst>
          </p:cNvPr>
          <p:cNvSpPr>
            <a:spLocks noGrp="1"/>
          </p:cNvSpPr>
          <p:nvPr>
            <p:ph type="pic" sz="quarter" idx="13"/>
          </p:nvPr>
        </p:nvSpPr>
        <p:spPr>
          <a:xfrm>
            <a:off x="600075" y="1338263"/>
            <a:ext cx="2381247" cy="2448518"/>
          </a:xfr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36" name="Picture Placeholder 3">
            <a:extLst>
              <a:ext uri="{FF2B5EF4-FFF2-40B4-BE49-F238E27FC236}">
                <a16:creationId xmlns:a16="http://schemas.microsoft.com/office/drawing/2014/main" id="{62498374-8C88-3748-8F54-BD0D00DF05AB}"/>
              </a:ext>
            </a:extLst>
          </p:cNvPr>
          <p:cNvSpPr>
            <a:spLocks noGrp="1"/>
          </p:cNvSpPr>
          <p:nvPr>
            <p:ph type="pic" sz="quarter" idx="14"/>
          </p:nvPr>
        </p:nvSpPr>
        <p:spPr>
          <a:xfrm>
            <a:off x="3515659" y="1338263"/>
            <a:ext cx="2381247" cy="2448518"/>
          </a:xfr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37" name="Picture Placeholder 3">
            <a:extLst>
              <a:ext uri="{FF2B5EF4-FFF2-40B4-BE49-F238E27FC236}">
                <a16:creationId xmlns:a16="http://schemas.microsoft.com/office/drawing/2014/main" id="{74227CE3-9247-4346-B075-44239131F1EE}"/>
              </a:ext>
            </a:extLst>
          </p:cNvPr>
          <p:cNvSpPr>
            <a:spLocks noGrp="1"/>
          </p:cNvSpPr>
          <p:nvPr>
            <p:ph type="pic" sz="quarter" idx="15"/>
          </p:nvPr>
        </p:nvSpPr>
        <p:spPr>
          <a:xfrm>
            <a:off x="6431015" y="1338263"/>
            <a:ext cx="2381247" cy="2448518"/>
          </a:xfr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38" name="Picture Placeholder 3">
            <a:extLst>
              <a:ext uri="{FF2B5EF4-FFF2-40B4-BE49-F238E27FC236}">
                <a16:creationId xmlns:a16="http://schemas.microsoft.com/office/drawing/2014/main" id="{80924EFC-1647-8B44-B5E5-017A002C071F}"/>
              </a:ext>
            </a:extLst>
          </p:cNvPr>
          <p:cNvSpPr>
            <a:spLocks noGrp="1"/>
          </p:cNvSpPr>
          <p:nvPr>
            <p:ph type="pic" sz="quarter" idx="16"/>
          </p:nvPr>
        </p:nvSpPr>
        <p:spPr>
          <a:xfrm>
            <a:off x="9346599" y="1338263"/>
            <a:ext cx="2381247" cy="2448518"/>
          </a:xfr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Tree>
    <p:extLst>
      <p:ext uri="{BB962C8B-B14F-4D97-AF65-F5344CB8AC3E}">
        <p14:creationId xmlns:p14="http://schemas.microsoft.com/office/powerpoint/2010/main" val="3358134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45028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02849-B92B-AC40-8A12-22A0E9033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3B69490-3639-594B-AB68-E409446B0F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1C0A852-62A8-864A-8299-91A03E78C1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16994721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E177E-4664-BE4E-BBD0-972A8342F5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88DBA4-8A5D-EF4B-BE7E-610C30D131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E09A3F-5526-F74F-875C-9400F40A82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3983851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D3B76-0940-FB4B-A217-90C5EED45F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6056600-8AB7-0C48-86EC-EAFE094A92A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49257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7FE9C4-76C1-C14A-B804-2B60BE1D203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DE318D-EEDD-6E47-AD19-40641E5E8A6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B34C08-EEDC-B244-BDBC-D6D9AE2C032D}"/>
              </a:ext>
            </a:extLst>
          </p:cNvPr>
          <p:cNvSpPr>
            <a:spLocks noGrp="1"/>
          </p:cNvSpPr>
          <p:nvPr>
            <p:ph type="dt" sz="half" idx="10"/>
          </p:nvPr>
        </p:nvSpPr>
        <p:spPr>
          <a:xfrm>
            <a:off x="838200" y="6356350"/>
            <a:ext cx="2743200" cy="365125"/>
          </a:xfrm>
          <a:prstGeom prst="rect">
            <a:avLst/>
          </a:prstGeom>
        </p:spPr>
        <p:txBody>
          <a:bodyPr/>
          <a:lstStyle/>
          <a:p>
            <a:fld id="{99B1902A-3F81-3A4E-8971-76C48C16248C}" type="datetimeFigureOut">
              <a:rPr lang="en-US" smtClean="0"/>
              <a:t>12/12/19</a:t>
            </a:fld>
            <a:endParaRPr lang="en-US"/>
          </a:p>
        </p:txBody>
      </p:sp>
      <p:sp>
        <p:nvSpPr>
          <p:cNvPr id="5" name="Footer Placeholder 4">
            <a:extLst>
              <a:ext uri="{FF2B5EF4-FFF2-40B4-BE49-F238E27FC236}">
                <a16:creationId xmlns:a16="http://schemas.microsoft.com/office/drawing/2014/main" id="{BCCBA16C-E024-1B48-B2DE-E60C9333100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D3F6E7-7FC6-834F-AB90-66481434AE73}"/>
              </a:ext>
            </a:extLst>
          </p:cNvPr>
          <p:cNvSpPr>
            <a:spLocks noGrp="1"/>
          </p:cNvSpPr>
          <p:nvPr>
            <p:ph type="sldNum" sz="quarter" idx="12"/>
          </p:nvPr>
        </p:nvSpPr>
        <p:spPr>
          <a:xfrm>
            <a:off x="8610600" y="6356350"/>
            <a:ext cx="2743200" cy="365125"/>
          </a:xfrm>
          <a:prstGeom prst="rect">
            <a:avLst/>
          </a:prstGeom>
        </p:spPr>
        <p:txBody>
          <a:bodyPr/>
          <a:lstStyle/>
          <a:p>
            <a:fld id="{C7042EF7-66E3-A44D-BBB4-14CCC0F42210}" type="slidenum">
              <a:rPr lang="en-US" smtClean="0"/>
              <a:t>‹#›</a:t>
            </a:fld>
            <a:endParaRPr lang="en-US"/>
          </a:p>
        </p:txBody>
      </p:sp>
    </p:spTree>
    <p:extLst>
      <p:ext uri="{BB962C8B-B14F-4D97-AF65-F5344CB8AC3E}">
        <p14:creationId xmlns:p14="http://schemas.microsoft.com/office/powerpoint/2010/main" val="1290398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9E9E8-0A71-7C47-ABF1-80E49AFCF2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7C1C3C-2007-8840-8090-4D8AF9A5FCB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3783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033B0-3B7F-5A4C-87B6-23F82040914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00B393-58DC-4A49-B329-7B9F168C57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679299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DDD6E-4BF1-3448-99E2-9ACBFF201C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F1D883-6D84-9E4A-890E-C8BBBED742A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468A4DB-5F0E-6842-888A-4AC3E14192B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1574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B0F86-85E8-BD41-B1D1-7333676D2C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EA8F0CB-64FD-8C44-8E69-7DD106C82E8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92F67A6-2F1A-6948-B79A-72DEDA6345F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D0611EB-8F31-FD48-8159-9B4D721FFF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60E954A-7514-3440-A717-87BFD6042E9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1144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BA8749F9-A5B8-4649-9597-B7E8BCEFD771}"/>
              </a:ext>
            </a:extLst>
          </p:cNvPr>
          <p:cNvSpPr>
            <a:spLocks noGrp="1"/>
          </p:cNvSpPr>
          <p:nvPr>
            <p:ph type="pic" sz="quarter" idx="13"/>
          </p:nvPr>
        </p:nvSpPr>
        <p:spPr>
          <a:xfrm>
            <a:off x="550863" y="1390650"/>
            <a:ext cx="5153025" cy="4525963"/>
          </a:xfrm>
          <a:prstGeom prst="snip2DiagRect">
            <a:avLst>
              <a:gd name="adj1" fmla="val 0"/>
              <a:gd name="adj2" fmla="val 38653"/>
            </a:avLst>
          </a:prstGeom>
        </p:spPr>
        <p:txBody>
          <a:bodyPr>
            <a:normAutofit/>
          </a:bodyPr>
          <a:lstStyle>
            <a:lvl1pP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2" name="Title 1">
            <a:extLst>
              <a:ext uri="{FF2B5EF4-FFF2-40B4-BE49-F238E27FC236}">
                <a16:creationId xmlns:a16="http://schemas.microsoft.com/office/drawing/2014/main" id="{E97D6921-A0EA-DE4A-B600-466AEC0DEB1F}"/>
              </a:ext>
            </a:extLst>
          </p:cNvPr>
          <p:cNvSpPr>
            <a:spLocks noGrp="1"/>
          </p:cNvSpPr>
          <p:nvPr>
            <p:ph type="title"/>
          </p:nvPr>
        </p:nvSpPr>
        <p:spPr>
          <a:xfrm>
            <a:off x="463924" y="242167"/>
            <a:ext cx="11264152" cy="547274"/>
          </a:xfrm>
        </p:spPr>
        <p:txBody>
          <a:bodyPr anchor="t">
            <a:noAutofit/>
          </a:bodyPr>
          <a:lstStyle>
            <a:lvl1pPr>
              <a:lnSpc>
                <a:spcPct val="100000"/>
              </a:lnSpc>
              <a:defRPr sz="3000" b="1">
                <a:solidFill>
                  <a:schemeClr val="tx2"/>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6" name="Oval 5">
            <a:extLst>
              <a:ext uri="{FF2B5EF4-FFF2-40B4-BE49-F238E27FC236}">
                <a16:creationId xmlns:a16="http://schemas.microsoft.com/office/drawing/2014/main" id="{5EBB8C2E-0EFF-D94F-B25F-A4E7CD1179FD}"/>
              </a:ext>
            </a:extLst>
          </p:cNvPr>
          <p:cNvSpPr/>
          <p:nvPr userDrawn="1"/>
        </p:nvSpPr>
        <p:spPr>
          <a:xfrm>
            <a:off x="11239949" y="6253521"/>
            <a:ext cx="488127" cy="488127"/>
          </a:xfrm>
          <a:prstGeom prst="ellipse">
            <a:avLst/>
          </a:prstGeom>
          <a:gradFill>
            <a:gsLst>
              <a:gs pos="0">
                <a:schemeClr val="accent5"/>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02A6630E-5BAF-C640-88CA-CB0D3FC708B6}"/>
              </a:ext>
            </a:extLst>
          </p:cNvPr>
          <p:cNvSpPr>
            <a:spLocks noGrp="1"/>
          </p:cNvSpPr>
          <p:nvPr>
            <p:ph type="sldNum" sz="quarter" idx="12"/>
          </p:nvPr>
        </p:nvSpPr>
        <p:spPr>
          <a:xfrm>
            <a:off x="11201410" y="6316007"/>
            <a:ext cx="562535" cy="365125"/>
          </a:xfrm>
          <a:prstGeom prst="rect">
            <a:avLst/>
          </a:prstGeom>
        </p:spPr>
        <p:txBody>
          <a:bodyPr/>
          <a:lstStyle>
            <a:lvl1pPr algn="ctr">
              <a:defRPr>
                <a:solidFill>
                  <a:schemeClr val="bg1"/>
                </a:solidFill>
                <a:latin typeface="Arial" panose="020B0604020202020204" pitchFamily="34" charset="0"/>
                <a:cs typeface="Arial" panose="020B0604020202020204" pitchFamily="34" charset="0"/>
              </a:defRPr>
            </a:lvl1pPr>
          </a:lstStyle>
          <a:p>
            <a:fld id="{C7042EF7-66E3-A44D-BBB4-14CCC0F42210}" type="slidenum">
              <a:rPr lang="en-US" smtClean="0"/>
              <a:pPr/>
              <a:t>‹#›</a:t>
            </a:fld>
            <a:endParaRPr lang="en-US" dirty="0"/>
          </a:p>
        </p:txBody>
      </p:sp>
      <p:grpSp>
        <p:nvGrpSpPr>
          <p:cNvPr id="20" name="Group 19">
            <a:extLst>
              <a:ext uri="{FF2B5EF4-FFF2-40B4-BE49-F238E27FC236}">
                <a16:creationId xmlns:a16="http://schemas.microsoft.com/office/drawing/2014/main" id="{CA62DD16-908C-FE45-A7ED-87680FDA939A}"/>
              </a:ext>
            </a:extLst>
          </p:cNvPr>
          <p:cNvGrpSpPr/>
          <p:nvPr userDrawn="1"/>
        </p:nvGrpSpPr>
        <p:grpSpPr>
          <a:xfrm>
            <a:off x="494469" y="6247857"/>
            <a:ext cx="4414987" cy="511448"/>
            <a:chOff x="1832720" y="5446059"/>
            <a:chExt cx="4414987" cy="511448"/>
          </a:xfrm>
        </p:grpSpPr>
        <p:sp>
          <p:nvSpPr>
            <p:cNvPr id="9" name="POWERPOINT TEMPLATE">
              <a:extLst>
                <a:ext uri="{FF2B5EF4-FFF2-40B4-BE49-F238E27FC236}">
                  <a16:creationId xmlns:a16="http://schemas.microsoft.com/office/drawing/2014/main" id="{F2E3E390-FACF-AE4D-B806-705A25A5EECB}"/>
                </a:ext>
              </a:extLst>
            </p:cNvPr>
            <p:cNvSpPr/>
            <p:nvPr userDrawn="1"/>
          </p:nvSpPr>
          <p:spPr>
            <a:xfrm>
              <a:off x="2549144" y="5607787"/>
              <a:ext cx="3698563" cy="2792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lvl1pPr>
                <a:lnSpc>
                  <a:spcPts val="4500"/>
                </a:lnSpc>
                <a:tabLst>
                  <a:tab pos="1066800" algn="l"/>
                </a:tabLst>
                <a:defRPr sz="3821">
                  <a:latin typeface="Arial"/>
                  <a:ea typeface="Arial"/>
                  <a:cs typeface="Arial"/>
                  <a:sym typeface="Arial"/>
                </a:defRPr>
              </a:lvl1pPr>
            </a:lstStyle>
            <a:p>
              <a:pPr algn="l">
                <a:lnSpc>
                  <a:spcPct val="150000"/>
                </a:lnSpc>
              </a:pPr>
              <a:r>
                <a:rPr lang="en-US" sz="1000" spc="170" dirty="0">
                  <a:solidFill>
                    <a:schemeClr val="tx2"/>
                  </a:solidFill>
                </a:rPr>
                <a:t>Data Mining, Warehousing &amp; Visualization</a:t>
              </a:r>
              <a:endParaRPr sz="1000" spc="170" dirty="0">
                <a:solidFill>
                  <a:schemeClr val="tx2"/>
                </a:solidFill>
              </a:endParaRPr>
            </a:p>
          </p:txBody>
        </p:sp>
        <p:sp>
          <p:nvSpPr>
            <p:cNvPr id="10" name="Shape">
              <a:extLst>
                <a:ext uri="{FF2B5EF4-FFF2-40B4-BE49-F238E27FC236}">
                  <a16:creationId xmlns:a16="http://schemas.microsoft.com/office/drawing/2014/main" id="{DAD6223F-C12E-0A4D-A4F9-E1488125F002}"/>
                </a:ext>
              </a:extLst>
            </p:cNvPr>
            <p:cNvSpPr/>
            <p:nvPr userDrawn="1"/>
          </p:nvSpPr>
          <p:spPr>
            <a:xfrm>
              <a:off x="1944118" y="5505141"/>
              <a:ext cx="103773" cy="57696"/>
            </a:xfrm>
            <a:custGeom>
              <a:avLst/>
              <a:gdLst/>
              <a:ahLst/>
              <a:cxnLst>
                <a:cxn ang="0">
                  <a:pos x="wd2" y="hd2"/>
                </a:cxn>
                <a:cxn ang="5400000">
                  <a:pos x="wd2" y="hd2"/>
                </a:cxn>
                <a:cxn ang="10800000">
                  <a:pos x="wd2" y="hd2"/>
                </a:cxn>
                <a:cxn ang="16200000">
                  <a:pos x="wd2" y="hd2"/>
                </a:cxn>
              </a:cxnLst>
              <a:rect l="0" t="0" r="r" b="b"/>
              <a:pathLst>
                <a:path w="21600" h="21600" extrusionOk="0">
                  <a:moveTo>
                    <a:pt x="6149" y="19425"/>
                  </a:moveTo>
                  <a:cubicBezTo>
                    <a:pt x="6149" y="14812"/>
                    <a:pt x="8235" y="11059"/>
                    <a:pt x="10800" y="11059"/>
                  </a:cubicBezTo>
                  <a:cubicBezTo>
                    <a:pt x="13365" y="11059"/>
                    <a:pt x="15451" y="14812"/>
                    <a:pt x="15451" y="19425"/>
                  </a:cubicBezTo>
                  <a:lnTo>
                    <a:pt x="15451" y="21600"/>
                  </a:lnTo>
                  <a:lnTo>
                    <a:pt x="21600" y="21600"/>
                  </a:lnTo>
                  <a:lnTo>
                    <a:pt x="21600" y="19425"/>
                  </a:lnTo>
                  <a:cubicBezTo>
                    <a:pt x="21600" y="8714"/>
                    <a:pt x="16755" y="0"/>
                    <a:pt x="10800" y="0"/>
                  </a:cubicBezTo>
                  <a:cubicBezTo>
                    <a:pt x="4845" y="0"/>
                    <a:pt x="0" y="8714"/>
                    <a:pt x="0" y="19425"/>
                  </a:cubicBezTo>
                  <a:lnTo>
                    <a:pt x="0" y="21600"/>
                  </a:lnTo>
                  <a:lnTo>
                    <a:pt x="6149" y="21600"/>
                  </a:lnTo>
                  <a:cubicBezTo>
                    <a:pt x="6149" y="21600"/>
                    <a:pt x="6149" y="19425"/>
                    <a:pt x="6149" y="19425"/>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C90BBA63-DD83-0B48-9978-7E03F4CBCB58}"/>
                </a:ext>
              </a:extLst>
            </p:cNvPr>
            <p:cNvSpPr/>
            <p:nvPr userDrawn="1"/>
          </p:nvSpPr>
          <p:spPr>
            <a:xfrm>
              <a:off x="1944118" y="5840730"/>
              <a:ext cx="103773" cy="57694"/>
            </a:xfrm>
            <a:custGeom>
              <a:avLst/>
              <a:gdLst/>
              <a:ahLst/>
              <a:cxnLst>
                <a:cxn ang="0">
                  <a:pos x="wd2" y="hd2"/>
                </a:cxn>
                <a:cxn ang="5400000">
                  <a:pos x="wd2" y="hd2"/>
                </a:cxn>
                <a:cxn ang="10800000">
                  <a:pos x="wd2" y="hd2"/>
                </a:cxn>
                <a:cxn ang="16200000">
                  <a:pos x="wd2" y="hd2"/>
                </a:cxn>
              </a:cxnLst>
              <a:rect l="0" t="0" r="r" b="b"/>
              <a:pathLst>
                <a:path w="21600" h="21600" extrusionOk="0">
                  <a:moveTo>
                    <a:pt x="15451" y="2174"/>
                  </a:moveTo>
                  <a:cubicBezTo>
                    <a:pt x="15451" y="6787"/>
                    <a:pt x="13365" y="10540"/>
                    <a:pt x="10800" y="10540"/>
                  </a:cubicBezTo>
                  <a:cubicBezTo>
                    <a:pt x="8235" y="10540"/>
                    <a:pt x="6149" y="6787"/>
                    <a:pt x="6149" y="2174"/>
                  </a:cubicBezTo>
                  <a:lnTo>
                    <a:pt x="6149" y="0"/>
                  </a:lnTo>
                  <a:lnTo>
                    <a:pt x="0" y="0"/>
                  </a:lnTo>
                  <a:lnTo>
                    <a:pt x="0" y="2174"/>
                  </a:lnTo>
                  <a:cubicBezTo>
                    <a:pt x="0" y="12886"/>
                    <a:pt x="4845" y="21600"/>
                    <a:pt x="10800" y="21600"/>
                  </a:cubicBezTo>
                  <a:cubicBezTo>
                    <a:pt x="16755" y="21600"/>
                    <a:pt x="21600" y="12886"/>
                    <a:pt x="21600" y="2174"/>
                  </a:cubicBezTo>
                  <a:lnTo>
                    <a:pt x="21600" y="0"/>
                  </a:lnTo>
                  <a:lnTo>
                    <a:pt x="15451" y="0"/>
                  </a:lnTo>
                  <a:cubicBezTo>
                    <a:pt x="15451" y="0"/>
                    <a:pt x="15451" y="2174"/>
                    <a:pt x="15451" y="2174"/>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12DDF70E-76E8-BC48-8899-4A05678668E4}"/>
                </a:ext>
              </a:extLst>
            </p:cNvPr>
            <p:cNvSpPr/>
            <p:nvPr userDrawn="1"/>
          </p:nvSpPr>
          <p:spPr>
            <a:xfrm>
              <a:off x="1885036" y="5446059"/>
              <a:ext cx="221938" cy="116778"/>
            </a:xfrm>
            <a:custGeom>
              <a:avLst/>
              <a:gdLst/>
              <a:ahLst/>
              <a:cxnLst>
                <a:cxn ang="0">
                  <a:pos x="wd2" y="hd2"/>
                </a:cxn>
                <a:cxn ang="5400000">
                  <a:pos x="wd2" y="hd2"/>
                </a:cxn>
                <a:cxn ang="10800000">
                  <a:pos x="wd2" y="hd2"/>
                </a:cxn>
                <a:cxn ang="16200000">
                  <a:pos x="wd2" y="hd2"/>
                </a:cxn>
              </a:cxnLst>
              <a:rect l="0" t="0" r="r" b="b"/>
              <a:pathLst>
                <a:path w="21600" h="21600" extrusionOk="0">
                  <a:moveTo>
                    <a:pt x="2875" y="20525"/>
                  </a:moveTo>
                  <a:cubicBezTo>
                    <a:pt x="2875" y="12221"/>
                    <a:pt x="6430" y="5464"/>
                    <a:pt x="10800" y="5464"/>
                  </a:cubicBezTo>
                  <a:cubicBezTo>
                    <a:pt x="15170" y="5464"/>
                    <a:pt x="18725" y="12221"/>
                    <a:pt x="18725" y="20525"/>
                  </a:cubicBezTo>
                  <a:lnTo>
                    <a:pt x="18725" y="21600"/>
                  </a:lnTo>
                  <a:lnTo>
                    <a:pt x="21600" y="21600"/>
                  </a:lnTo>
                  <a:lnTo>
                    <a:pt x="21600" y="20526"/>
                  </a:lnTo>
                  <a:cubicBezTo>
                    <a:pt x="21600" y="9190"/>
                    <a:pt x="16765" y="0"/>
                    <a:pt x="10800" y="0"/>
                  </a:cubicBezTo>
                  <a:cubicBezTo>
                    <a:pt x="4835" y="0"/>
                    <a:pt x="0" y="9190"/>
                    <a:pt x="0" y="20526"/>
                  </a:cubicBezTo>
                  <a:lnTo>
                    <a:pt x="0" y="21600"/>
                  </a:lnTo>
                  <a:lnTo>
                    <a:pt x="2875" y="21600"/>
                  </a:lnTo>
                  <a:cubicBezTo>
                    <a:pt x="2875" y="21600"/>
                    <a:pt x="2875" y="20525"/>
                    <a:pt x="2875" y="20525"/>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3" name="Shape">
              <a:extLst>
                <a:ext uri="{FF2B5EF4-FFF2-40B4-BE49-F238E27FC236}">
                  <a16:creationId xmlns:a16="http://schemas.microsoft.com/office/drawing/2014/main" id="{D0782FF0-04AD-4B4A-B419-2DD41623611C}"/>
                </a:ext>
              </a:extLst>
            </p:cNvPr>
            <p:cNvSpPr/>
            <p:nvPr userDrawn="1"/>
          </p:nvSpPr>
          <p:spPr>
            <a:xfrm>
              <a:off x="1885036" y="5840730"/>
              <a:ext cx="221938" cy="116777"/>
            </a:xfrm>
            <a:custGeom>
              <a:avLst/>
              <a:gdLst/>
              <a:ahLst/>
              <a:cxnLst>
                <a:cxn ang="0">
                  <a:pos x="wd2" y="hd2"/>
                </a:cxn>
                <a:cxn ang="5400000">
                  <a:pos x="wd2" y="hd2"/>
                </a:cxn>
                <a:cxn ang="10800000">
                  <a:pos x="wd2" y="hd2"/>
                </a:cxn>
                <a:cxn ang="16200000">
                  <a:pos x="wd2" y="hd2"/>
                </a:cxn>
              </a:cxnLst>
              <a:rect l="0" t="0" r="r" b="b"/>
              <a:pathLst>
                <a:path w="21600" h="21600" extrusionOk="0">
                  <a:moveTo>
                    <a:pt x="18725" y="1074"/>
                  </a:moveTo>
                  <a:cubicBezTo>
                    <a:pt x="18725" y="9379"/>
                    <a:pt x="15170" y="16136"/>
                    <a:pt x="10800" y="16136"/>
                  </a:cubicBezTo>
                  <a:cubicBezTo>
                    <a:pt x="6430" y="16136"/>
                    <a:pt x="2875" y="9379"/>
                    <a:pt x="2875" y="1074"/>
                  </a:cubicBezTo>
                  <a:lnTo>
                    <a:pt x="2875" y="0"/>
                  </a:lnTo>
                  <a:lnTo>
                    <a:pt x="0" y="0"/>
                  </a:lnTo>
                  <a:lnTo>
                    <a:pt x="0" y="1074"/>
                  </a:lnTo>
                  <a:cubicBezTo>
                    <a:pt x="0" y="12410"/>
                    <a:pt x="4835" y="21600"/>
                    <a:pt x="10800" y="21600"/>
                  </a:cubicBezTo>
                  <a:cubicBezTo>
                    <a:pt x="16765" y="21600"/>
                    <a:pt x="21600" y="12410"/>
                    <a:pt x="21600" y="1074"/>
                  </a:cubicBezTo>
                  <a:lnTo>
                    <a:pt x="21600" y="0"/>
                  </a:lnTo>
                  <a:lnTo>
                    <a:pt x="18725" y="0"/>
                  </a:lnTo>
                  <a:cubicBezTo>
                    <a:pt x="18725" y="0"/>
                    <a:pt x="18725" y="1074"/>
                    <a:pt x="18725" y="1074"/>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8" name="POWERPOINT TEMPLATE">
              <a:extLst>
                <a:ext uri="{FF2B5EF4-FFF2-40B4-BE49-F238E27FC236}">
                  <a16:creationId xmlns:a16="http://schemas.microsoft.com/office/drawing/2014/main" id="{06295E2A-3E41-9B4F-A15C-7403DA4D8615}"/>
                </a:ext>
              </a:extLst>
            </p:cNvPr>
            <p:cNvSpPr/>
            <p:nvPr userDrawn="1"/>
          </p:nvSpPr>
          <p:spPr>
            <a:xfrm>
              <a:off x="1832720" y="5510100"/>
              <a:ext cx="77009" cy="3847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nSpc>
                  <a:spcPts val="4500"/>
                </a:lnSpc>
                <a:tabLst>
                  <a:tab pos="1066800" algn="l"/>
                </a:tabLst>
                <a:defRPr sz="3821">
                  <a:latin typeface="Arial"/>
                  <a:ea typeface="Arial"/>
                  <a:cs typeface="Arial"/>
                  <a:sym typeface="Arial"/>
                </a:defRPr>
              </a:lvl1pPr>
            </a:lstStyle>
            <a:p>
              <a:pPr algn="l">
                <a:lnSpc>
                  <a:spcPct val="100000"/>
                </a:lnSpc>
              </a:pPr>
              <a:endParaRPr sz="2000" spc="170" dirty="0">
                <a:solidFill>
                  <a:schemeClr val="accent3"/>
                </a:solidFill>
              </a:endParaRPr>
            </a:p>
          </p:txBody>
        </p:sp>
      </p:grpSp>
      <p:cxnSp>
        <p:nvCxnSpPr>
          <p:cNvPr id="23" name="Straight Connector 22">
            <a:extLst>
              <a:ext uri="{FF2B5EF4-FFF2-40B4-BE49-F238E27FC236}">
                <a16:creationId xmlns:a16="http://schemas.microsoft.com/office/drawing/2014/main" id="{2CA8B011-0779-5C4C-9999-1756A863A773}"/>
              </a:ext>
            </a:extLst>
          </p:cNvPr>
          <p:cNvCxnSpPr>
            <a:cxnSpLocks/>
          </p:cNvCxnSpPr>
          <p:nvPr userDrawn="1"/>
        </p:nvCxnSpPr>
        <p:spPr>
          <a:xfrm>
            <a:off x="863804" y="6300509"/>
            <a:ext cx="1022113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16551BFD-F06C-7F4F-ADBD-CC8078E94F24}"/>
              </a:ext>
            </a:extLst>
          </p:cNvPr>
          <p:cNvGrpSpPr/>
          <p:nvPr userDrawn="1"/>
        </p:nvGrpSpPr>
        <p:grpSpPr>
          <a:xfrm>
            <a:off x="575322" y="967096"/>
            <a:ext cx="813802" cy="100882"/>
            <a:chOff x="609005" y="1151919"/>
            <a:chExt cx="813802" cy="100882"/>
          </a:xfrm>
        </p:grpSpPr>
        <p:sp>
          <p:nvSpPr>
            <p:cNvPr id="26" name="Oval 25">
              <a:extLst>
                <a:ext uri="{FF2B5EF4-FFF2-40B4-BE49-F238E27FC236}">
                  <a16:creationId xmlns:a16="http://schemas.microsoft.com/office/drawing/2014/main" id="{323DB7C3-F18E-ED4F-A534-31635E3562FF}"/>
                </a:ext>
              </a:extLst>
            </p:cNvPr>
            <p:cNvSpPr/>
            <p:nvPr userDrawn="1"/>
          </p:nvSpPr>
          <p:spPr>
            <a:xfrm>
              <a:off x="609005" y="1151919"/>
              <a:ext cx="100882" cy="1008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49EBA86-267D-1946-BE62-E8BD7FC38750}"/>
                </a:ext>
              </a:extLst>
            </p:cNvPr>
            <p:cNvSpPr/>
            <p:nvPr userDrawn="1"/>
          </p:nvSpPr>
          <p:spPr>
            <a:xfrm>
              <a:off x="787235" y="1151919"/>
              <a:ext cx="100882" cy="1008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C63FCB-7C4F-6542-AD5C-6CDFA991FBE7}"/>
                </a:ext>
              </a:extLst>
            </p:cNvPr>
            <p:cNvSpPr/>
            <p:nvPr userDrawn="1"/>
          </p:nvSpPr>
          <p:spPr>
            <a:xfrm>
              <a:off x="965465" y="1151919"/>
              <a:ext cx="100882" cy="1008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5DE9D6C-6485-2F45-B2D7-2FF701C1D487}"/>
                </a:ext>
              </a:extLst>
            </p:cNvPr>
            <p:cNvSpPr/>
            <p:nvPr userDrawn="1"/>
          </p:nvSpPr>
          <p:spPr>
            <a:xfrm>
              <a:off x="1143695" y="1151919"/>
              <a:ext cx="100882" cy="10088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5FCE96E-0575-9E4F-927C-DA62B7AA5CD3}"/>
                </a:ext>
              </a:extLst>
            </p:cNvPr>
            <p:cNvSpPr/>
            <p:nvPr userDrawn="1"/>
          </p:nvSpPr>
          <p:spPr>
            <a:xfrm>
              <a:off x="1321925" y="1151919"/>
              <a:ext cx="100882" cy="10088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A picture containing clock, drawing, sign&#10;&#10;Description automatically generated">
            <a:extLst>
              <a:ext uri="{FF2B5EF4-FFF2-40B4-BE49-F238E27FC236}">
                <a16:creationId xmlns:a16="http://schemas.microsoft.com/office/drawing/2014/main" id="{87820001-6D38-3A4A-8ACC-19386FF89C4A}"/>
              </a:ext>
            </a:extLst>
          </p:cNvPr>
          <p:cNvPicPr>
            <a:picLocks noChangeAspect="1"/>
          </p:cNvPicPr>
          <p:nvPr userDrawn="1"/>
        </p:nvPicPr>
        <p:blipFill>
          <a:blip r:embed="rId2"/>
          <a:stretch>
            <a:fillRect/>
          </a:stretch>
        </p:blipFill>
        <p:spPr>
          <a:xfrm>
            <a:off x="259283" y="6378608"/>
            <a:ext cx="796939" cy="251298"/>
          </a:xfrm>
          <a:prstGeom prst="rect">
            <a:avLst/>
          </a:prstGeom>
        </p:spPr>
      </p:pic>
    </p:spTree>
    <p:extLst>
      <p:ext uri="{BB962C8B-B14F-4D97-AF65-F5344CB8AC3E}">
        <p14:creationId xmlns:p14="http://schemas.microsoft.com/office/powerpoint/2010/main" val="1987218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6921-A0EA-DE4A-B600-466AEC0DEB1F}"/>
              </a:ext>
            </a:extLst>
          </p:cNvPr>
          <p:cNvSpPr>
            <a:spLocks noGrp="1"/>
          </p:cNvSpPr>
          <p:nvPr>
            <p:ph type="title"/>
          </p:nvPr>
        </p:nvSpPr>
        <p:spPr>
          <a:xfrm>
            <a:off x="463924" y="242167"/>
            <a:ext cx="11264152" cy="547274"/>
          </a:xfrm>
        </p:spPr>
        <p:txBody>
          <a:bodyPr anchor="t">
            <a:noAutofit/>
          </a:bodyPr>
          <a:lstStyle>
            <a:lvl1pPr>
              <a:lnSpc>
                <a:spcPct val="100000"/>
              </a:lnSpc>
              <a:defRPr sz="3000" b="1">
                <a:solidFill>
                  <a:schemeClr val="tx2"/>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6" name="Oval 5">
            <a:extLst>
              <a:ext uri="{FF2B5EF4-FFF2-40B4-BE49-F238E27FC236}">
                <a16:creationId xmlns:a16="http://schemas.microsoft.com/office/drawing/2014/main" id="{5EBB8C2E-0EFF-D94F-B25F-A4E7CD1179FD}"/>
              </a:ext>
            </a:extLst>
          </p:cNvPr>
          <p:cNvSpPr/>
          <p:nvPr userDrawn="1"/>
        </p:nvSpPr>
        <p:spPr>
          <a:xfrm>
            <a:off x="11239949" y="6253521"/>
            <a:ext cx="488127" cy="488127"/>
          </a:xfrm>
          <a:prstGeom prst="ellipse">
            <a:avLst/>
          </a:prstGeom>
          <a:gradFill>
            <a:gsLst>
              <a:gs pos="0">
                <a:schemeClr val="accent5"/>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02A6630E-5BAF-C640-88CA-CB0D3FC708B6}"/>
              </a:ext>
            </a:extLst>
          </p:cNvPr>
          <p:cNvSpPr>
            <a:spLocks noGrp="1"/>
          </p:cNvSpPr>
          <p:nvPr>
            <p:ph type="sldNum" sz="quarter" idx="12"/>
          </p:nvPr>
        </p:nvSpPr>
        <p:spPr>
          <a:xfrm>
            <a:off x="11201410" y="6316007"/>
            <a:ext cx="562535" cy="365125"/>
          </a:xfrm>
          <a:prstGeom prst="rect">
            <a:avLst/>
          </a:prstGeom>
        </p:spPr>
        <p:txBody>
          <a:bodyPr/>
          <a:lstStyle>
            <a:lvl1pPr algn="ctr">
              <a:defRPr>
                <a:solidFill>
                  <a:schemeClr val="bg1"/>
                </a:solidFill>
                <a:latin typeface="Arial" panose="020B0604020202020204" pitchFamily="34" charset="0"/>
                <a:cs typeface="Arial" panose="020B0604020202020204" pitchFamily="34" charset="0"/>
              </a:defRPr>
            </a:lvl1pPr>
          </a:lstStyle>
          <a:p>
            <a:fld id="{C7042EF7-66E3-A44D-BBB4-14CCC0F42210}" type="slidenum">
              <a:rPr lang="en-US" smtClean="0"/>
              <a:pPr/>
              <a:t>‹#›</a:t>
            </a:fld>
            <a:endParaRPr lang="en-US"/>
          </a:p>
        </p:txBody>
      </p:sp>
      <p:grpSp>
        <p:nvGrpSpPr>
          <p:cNvPr id="20" name="Group 19">
            <a:extLst>
              <a:ext uri="{FF2B5EF4-FFF2-40B4-BE49-F238E27FC236}">
                <a16:creationId xmlns:a16="http://schemas.microsoft.com/office/drawing/2014/main" id="{CA62DD16-908C-FE45-A7ED-87680FDA939A}"/>
              </a:ext>
            </a:extLst>
          </p:cNvPr>
          <p:cNvGrpSpPr/>
          <p:nvPr userDrawn="1"/>
        </p:nvGrpSpPr>
        <p:grpSpPr>
          <a:xfrm>
            <a:off x="546785" y="6247857"/>
            <a:ext cx="221938" cy="511448"/>
            <a:chOff x="1885036" y="5446059"/>
            <a:chExt cx="221938" cy="511448"/>
          </a:xfrm>
        </p:grpSpPr>
        <p:sp>
          <p:nvSpPr>
            <p:cNvPr id="10" name="Shape">
              <a:extLst>
                <a:ext uri="{FF2B5EF4-FFF2-40B4-BE49-F238E27FC236}">
                  <a16:creationId xmlns:a16="http://schemas.microsoft.com/office/drawing/2014/main" id="{DAD6223F-C12E-0A4D-A4F9-E1488125F002}"/>
                </a:ext>
              </a:extLst>
            </p:cNvPr>
            <p:cNvSpPr/>
            <p:nvPr userDrawn="1"/>
          </p:nvSpPr>
          <p:spPr>
            <a:xfrm>
              <a:off x="1944118" y="5505141"/>
              <a:ext cx="103773" cy="57696"/>
            </a:xfrm>
            <a:custGeom>
              <a:avLst/>
              <a:gdLst/>
              <a:ahLst/>
              <a:cxnLst>
                <a:cxn ang="0">
                  <a:pos x="wd2" y="hd2"/>
                </a:cxn>
                <a:cxn ang="5400000">
                  <a:pos x="wd2" y="hd2"/>
                </a:cxn>
                <a:cxn ang="10800000">
                  <a:pos x="wd2" y="hd2"/>
                </a:cxn>
                <a:cxn ang="16200000">
                  <a:pos x="wd2" y="hd2"/>
                </a:cxn>
              </a:cxnLst>
              <a:rect l="0" t="0" r="r" b="b"/>
              <a:pathLst>
                <a:path w="21600" h="21600" extrusionOk="0">
                  <a:moveTo>
                    <a:pt x="6149" y="19425"/>
                  </a:moveTo>
                  <a:cubicBezTo>
                    <a:pt x="6149" y="14812"/>
                    <a:pt x="8235" y="11059"/>
                    <a:pt x="10800" y="11059"/>
                  </a:cubicBezTo>
                  <a:cubicBezTo>
                    <a:pt x="13365" y="11059"/>
                    <a:pt x="15451" y="14812"/>
                    <a:pt x="15451" y="19425"/>
                  </a:cubicBezTo>
                  <a:lnTo>
                    <a:pt x="15451" y="21600"/>
                  </a:lnTo>
                  <a:lnTo>
                    <a:pt x="21600" y="21600"/>
                  </a:lnTo>
                  <a:lnTo>
                    <a:pt x="21600" y="19425"/>
                  </a:lnTo>
                  <a:cubicBezTo>
                    <a:pt x="21600" y="8714"/>
                    <a:pt x="16755" y="0"/>
                    <a:pt x="10800" y="0"/>
                  </a:cubicBezTo>
                  <a:cubicBezTo>
                    <a:pt x="4845" y="0"/>
                    <a:pt x="0" y="8714"/>
                    <a:pt x="0" y="19425"/>
                  </a:cubicBezTo>
                  <a:lnTo>
                    <a:pt x="0" y="21600"/>
                  </a:lnTo>
                  <a:lnTo>
                    <a:pt x="6149" y="21600"/>
                  </a:lnTo>
                  <a:cubicBezTo>
                    <a:pt x="6149" y="21600"/>
                    <a:pt x="6149" y="19425"/>
                    <a:pt x="6149" y="19425"/>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C90BBA63-DD83-0B48-9978-7E03F4CBCB58}"/>
                </a:ext>
              </a:extLst>
            </p:cNvPr>
            <p:cNvSpPr/>
            <p:nvPr userDrawn="1"/>
          </p:nvSpPr>
          <p:spPr>
            <a:xfrm>
              <a:off x="1944118" y="5840730"/>
              <a:ext cx="103773" cy="57694"/>
            </a:xfrm>
            <a:custGeom>
              <a:avLst/>
              <a:gdLst/>
              <a:ahLst/>
              <a:cxnLst>
                <a:cxn ang="0">
                  <a:pos x="wd2" y="hd2"/>
                </a:cxn>
                <a:cxn ang="5400000">
                  <a:pos x="wd2" y="hd2"/>
                </a:cxn>
                <a:cxn ang="10800000">
                  <a:pos x="wd2" y="hd2"/>
                </a:cxn>
                <a:cxn ang="16200000">
                  <a:pos x="wd2" y="hd2"/>
                </a:cxn>
              </a:cxnLst>
              <a:rect l="0" t="0" r="r" b="b"/>
              <a:pathLst>
                <a:path w="21600" h="21600" extrusionOk="0">
                  <a:moveTo>
                    <a:pt x="15451" y="2174"/>
                  </a:moveTo>
                  <a:cubicBezTo>
                    <a:pt x="15451" y="6787"/>
                    <a:pt x="13365" y="10540"/>
                    <a:pt x="10800" y="10540"/>
                  </a:cubicBezTo>
                  <a:cubicBezTo>
                    <a:pt x="8235" y="10540"/>
                    <a:pt x="6149" y="6787"/>
                    <a:pt x="6149" y="2174"/>
                  </a:cubicBezTo>
                  <a:lnTo>
                    <a:pt x="6149" y="0"/>
                  </a:lnTo>
                  <a:lnTo>
                    <a:pt x="0" y="0"/>
                  </a:lnTo>
                  <a:lnTo>
                    <a:pt x="0" y="2174"/>
                  </a:lnTo>
                  <a:cubicBezTo>
                    <a:pt x="0" y="12886"/>
                    <a:pt x="4845" y="21600"/>
                    <a:pt x="10800" y="21600"/>
                  </a:cubicBezTo>
                  <a:cubicBezTo>
                    <a:pt x="16755" y="21600"/>
                    <a:pt x="21600" y="12886"/>
                    <a:pt x="21600" y="2174"/>
                  </a:cubicBezTo>
                  <a:lnTo>
                    <a:pt x="21600" y="0"/>
                  </a:lnTo>
                  <a:lnTo>
                    <a:pt x="15451" y="0"/>
                  </a:lnTo>
                  <a:cubicBezTo>
                    <a:pt x="15451" y="0"/>
                    <a:pt x="15451" y="2174"/>
                    <a:pt x="15451" y="2174"/>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12DDF70E-76E8-BC48-8899-4A05678668E4}"/>
                </a:ext>
              </a:extLst>
            </p:cNvPr>
            <p:cNvSpPr/>
            <p:nvPr userDrawn="1"/>
          </p:nvSpPr>
          <p:spPr>
            <a:xfrm>
              <a:off x="1885036" y="5446059"/>
              <a:ext cx="221938" cy="116778"/>
            </a:xfrm>
            <a:custGeom>
              <a:avLst/>
              <a:gdLst/>
              <a:ahLst/>
              <a:cxnLst>
                <a:cxn ang="0">
                  <a:pos x="wd2" y="hd2"/>
                </a:cxn>
                <a:cxn ang="5400000">
                  <a:pos x="wd2" y="hd2"/>
                </a:cxn>
                <a:cxn ang="10800000">
                  <a:pos x="wd2" y="hd2"/>
                </a:cxn>
                <a:cxn ang="16200000">
                  <a:pos x="wd2" y="hd2"/>
                </a:cxn>
              </a:cxnLst>
              <a:rect l="0" t="0" r="r" b="b"/>
              <a:pathLst>
                <a:path w="21600" h="21600" extrusionOk="0">
                  <a:moveTo>
                    <a:pt x="2875" y="20525"/>
                  </a:moveTo>
                  <a:cubicBezTo>
                    <a:pt x="2875" y="12221"/>
                    <a:pt x="6430" y="5464"/>
                    <a:pt x="10800" y="5464"/>
                  </a:cubicBezTo>
                  <a:cubicBezTo>
                    <a:pt x="15170" y="5464"/>
                    <a:pt x="18725" y="12221"/>
                    <a:pt x="18725" y="20525"/>
                  </a:cubicBezTo>
                  <a:lnTo>
                    <a:pt x="18725" y="21600"/>
                  </a:lnTo>
                  <a:lnTo>
                    <a:pt x="21600" y="21600"/>
                  </a:lnTo>
                  <a:lnTo>
                    <a:pt x="21600" y="20526"/>
                  </a:lnTo>
                  <a:cubicBezTo>
                    <a:pt x="21600" y="9190"/>
                    <a:pt x="16765" y="0"/>
                    <a:pt x="10800" y="0"/>
                  </a:cubicBezTo>
                  <a:cubicBezTo>
                    <a:pt x="4835" y="0"/>
                    <a:pt x="0" y="9190"/>
                    <a:pt x="0" y="20526"/>
                  </a:cubicBezTo>
                  <a:lnTo>
                    <a:pt x="0" y="21600"/>
                  </a:lnTo>
                  <a:lnTo>
                    <a:pt x="2875" y="21600"/>
                  </a:lnTo>
                  <a:cubicBezTo>
                    <a:pt x="2875" y="21600"/>
                    <a:pt x="2875" y="20525"/>
                    <a:pt x="2875" y="20525"/>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3" name="Shape">
              <a:extLst>
                <a:ext uri="{FF2B5EF4-FFF2-40B4-BE49-F238E27FC236}">
                  <a16:creationId xmlns:a16="http://schemas.microsoft.com/office/drawing/2014/main" id="{D0782FF0-04AD-4B4A-B419-2DD41623611C}"/>
                </a:ext>
              </a:extLst>
            </p:cNvPr>
            <p:cNvSpPr/>
            <p:nvPr userDrawn="1"/>
          </p:nvSpPr>
          <p:spPr>
            <a:xfrm>
              <a:off x="1885036" y="5840730"/>
              <a:ext cx="221938" cy="116777"/>
            </a:xfrm>
            <a:custGeom>
              <a:avLst/>
              <a:gdLst/>
              <a:ahLst/>
              <a:cxnLst>
                <a:cxn ang="0">
                  <a:pos x="wd2" y="hd2"/>
                </a:cxn>
                <a:cxn ang="5400000">
                  <a:pos x="wd2" y="hd2"/>
                </a:cxn>
                <a:cxn ang="10800000">
                  <a:pos x="wd2" y="hd2"/>
                </a:cxn>
                <a:cxn ang="16200000">
                  <a:pos x="wd2" y="hd2"/>
                </a:cxn>
              </a:cxnLst>
              <a:rect l="0" t="0" r="r" b="b"/>
              <a:pathLst>
                <a:path w="21600" h="21600" extrusionOk="0">
                  <a:moveTo>
                    <a:pt x="18725" y="1074"/>
                  </a:moveTo>
                  <a:cubicBezTo>
                    <a:pt x="18725" y="9379"/>
                    <a:pt x="15170" y="16136"/>
                    <a:pt x="10800" y="16136"/>
                  </a:cubicBezTo>
                  <a:cubicBezTo>
                    <a:pt x="6430" y="16136"/>
                    <a:pt x="2875" y="9379"/>
                    <a:pt x="2875" y="1074"/>
                  </a:cubicBezTo>
                  <a:lnTo>
                    <a:pt x="2875" y="0"/>
                  </a:lnTo>
                  <a:lnTo>
                    <a:pt x="0" y="0"/>
                  </a:lnTo>
                  <a:lnTo>
                    <a:pt x="0" y="1074"/>
                  </a:lnTo>
                  <a:cubicBezTo>
                    <a:pt x="0" y="12410"/>
                    <a:pt x="4835" y="21600"/>
                    <a:pt x="10800" y="21600"/>
                  </a:cubicBezTo>
                  <a:cubicBezTo>
                    <a:pt x="16765" y="21600"/>
                    <a:pt x="21600" y="12410"/>
                    <a:pt x="21600" y="1074"/>
                  </a:cubicBezTo>
                  <a:lnTo>
                    <a:pt x="21600" y="0"/>
                  </a:lnTo>
                  <a:lnTo>
                    <a:pt x="18725" y="0"/>
                  </a:lnTo>
                  <a:cubicBezTo>
                    <a:pt x="18725" y="0"/>
                    <a:pt x="18725" y="1074"/>
                    <a:pt x="18725" y="1074"/>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cxnSp>
        <p:nvCxnSpPr>
          <p:cNvPr id="23" name="Straight Connector 22">
            <a:extLst>
              <a:ext uri="{FF2B5EF4-FFF2-40B4-BE49-F238E27FC236}">
                <a16:creationId xmlns:a16="http://schemas.microsoft.com/office/drawing/2014/main" id="{2CA8B011-0779-5C4C-9999-1756A863A773}"/>
              </a:ext>
            </a:extLst>
          </p:cNvPr>
          <p:cNvCxnSpPr>
            <a:cxnSpLocks/>
          </p:cNvCxnSpPr>
          <p:nvPr userDrawn="1"/>
        </p:nvCxnSpPr>
        <p:spPr>
          <a:xfrm>
            <a:off x="863804" y="6300509"/>
            <a:ext cx="1022113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16551BFD-F06C-7F4F-ADBD-CC8078E94F24}"/>
              </a:ext>
            </a:extLst>
          </p:cNvPr>
          <p:cNvGrpSpPr/>
          <p:nvPr userDrawn="1"/>
        </p:nvGrpSpPr>
        <p:grpSpPr>
          <a:xfrm>
            <a:off x="575322" y="967096"/>
            <a:ext cx="813802" cy="100882"/>
            <a:chOff x="609005" y="1151919"/>
            <a:chExt cx="813802" cy="100882"/>
          </a:xfrm>
        </p:grpSpPr>
        <p:sp>
          <p:nvSpPr>
            <p:cNvPr id="26" name="Oval 25">
              <a:extLst>
                <a:ext uri="{FF2B5EF4-FFF2-40B4-BE49-F238E27FC236}">
                  <a16:creationId xmlns:a16="http://schemas.microsoft.com/office/drawing/2014/main" id="{323DB7C3-F18E-ED4F-A534-31635E3562FF}"/>
                </a:ext>
              </a:extLst>
            </p:cNvPr>
            <p:cNvSpPr/>
            <p:nvPr userDrawn="1"/>
          </p:nvSpPr>
          <p:spPr>
            <a:xfrm>
              <a:off x="609005" y="1151919"/>
              <a:ext cx="100882" cy="1008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49EBA86-267D-1946-BE62-E8BD7FC38750}"/>
                </a:ext>
              </a:extLst>
            </p:cNvPr>
            <p:cNvSpPr/>
            <p:nvPr userDrawn="1"/>
          </p:nvSpPr>
          <p:spPr>
            <a:xfrm>
              <a:off x="787235" y="1151919"/>
              <a:ext cx="100882" cy="1008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C63FCB-7C4F-6542-AD5C-6CDFA991FBE7}"/>
                </a:ext>
              </a:extLst>
            </p:cNvPr>
            <p:cNvSpPr/>
            <p:nvPr userDrawn="1"/>
          </p:nvSpPr>
          <p:spPr>
            <a:xfrm>
              <a:off x="965465" y="1151919"/>
              <a:ext cx="100882" cy="1008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5DE9D6C-6485-2F45-B2D7-2FF701C1D487}"/>
                </a:ext>
              </a:extLst>
            </p:cNvPr>
            <p:cNvSpPr/>
            <p:nvPr userDrawn="1"/>
          </p:nvSpPr>
          <p:spPr>
            <a:xfrm>
              <a:off x="1143695" y="1151919"/>
              <a:ext cx="100882" cy="10088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5FCE96E-0575-9E4F-927C-DA62B7AA5CD3}"/>
                </a:ext>
              </a:extLst>
            </p:cNvPr>
            <p:cNvSpPr/>
            <p:nvPr userDrawn="1"/>
          </p:nvSpPr>
          <p:spPr>
            <a:xfrm>
              <a:off x="1321925" y="1151919"/>
              <a:ext cx="100882" cy="10088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029524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6921-A0EA-DE4A-B600-466AEC0DEB1F}"/>
              </a:ext>
            </a:extLst>
          </p:cNvPr>
          <p:cNvSpPr>
            <a:spLocks noGrp="1"/>
          </p:cNvSpPr>
          <p:nvPr>
            <p:ph type="title"/>
          </p:nvPr>
        </p:nvSpPr>
        <p:spPr>
          <a:xfrm>
            <a:off x="463924" y="242167"/>
            <a:ext cx="11264152" cy="547274"/>
          </a:xfrm>
        </p:spPr>
        <p:txBody>
          <a:bodyPr anchor="t">
            <a:noAutofit/>
          </a:bodyPr>
          <a:lstStyle>
            <a:lvl1pPr>
              <a:lnSpc>
                <a:spcPct val="100000"/>
              </a:lnSpc>
              <a:defRPr sz="3000" b="1">
                <a:solidFill>
                  <a:schemeClr val="tx2"/>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6" name="Oval 5">
            <a:extLst>
              <a:ext uri="{FF2B5EF4-FFF2-40B4-BE49-F238E27FC236}">
                <a16:creationId xmlns:a16="http://schemas.microsoft.com/office/drawing/2014/main" id="{5EBB8C2E-0EFF-D94F-B25F-A4E7CD1179FD}"/>
              </a:ext>
            </a:extLst>
          </p:cNvPr>
          <p:cNvSpPr/>
          <p:nvPr userDrawn="1"/>
        </p:nvSpPr>
        <p:spPr>
          <a:xfrm>
            <a:off x="11239949" y="6253521"/>
            <a:ext cx="488127" cy="488127"/>
          </a:xfrm>
          <a:prstGeom prst="ellipse">
            <a:avLst/>
          </a:prstGeom>
          <a:gradFill>
            <a:gsLst>
              <a:gs pos="0">
                <a:schemeClr val="accent5"/>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02A6630E-5BAF-C640-88CA-CB0D3FC708B6}"/>
              </a:ext>
            </a:extLst>
          </p:cNvPr>
          <p:cNvSpPr>
            <a:spLocks noGrp="1"/>
          </p:cNvSpPr>
          <p:nvPr>
            <p:ph type="sldNum" sz="quarter" idx="12"/>
          </p:nvPr>
        </p:nvSpPr>
        <p:spPr>
          <a:xfrm>
            <a:off x="11201410" y="6316007"/>
            <a:ext cx="562535" cy="365125"/>
          </a:xfrm>
          <a:prstGeom prst="rect">
            <a:avLst/>
          </a:prstGeom>
        </p:spPr>
        <p:txBody>
          <a:bodyPr/>
          <a:lstStyle>
            <a:lvl1pPr algn="ctr">
              <a:defRPr>
                <a:solidFill>
                  <a:schemeClr val="bg1"/>
                </a:solidFill>
                <a:latin typeface="Arial" panose="020B0604020202020204" pitchFamily="34" charset="0"/>
                <a:cs typeface="Arial" panose="020B0604020202020204" pitchFamily="34" charset="0"/>
              </a:defRPr>
            </a:lvl1pPr>
          </a:lstStyle>
          <a:p>
            <a:fld id="{C7042EF7-66E3-A44D-BBB4-14CCC0F42210}" type="slidenum">
              <a:rPr lang="en-US" smtClean="0"/>
              <a:pPr/>
              <a:t>‹#›</a:t>
            </a:fld>
            <a:endParaRPr lang="en-US"/>
          </a:p>
        </p:txBody>
      </p:sp>
      <p:grpSp>
        <p:nvGrpSpPr>
          <p:cNvPr id="20" name="Group 19">
            <a:extLst>
              <a:ext uri="{FF2B5EF4-FFF2-40B4-BE49-F238E27FC236}">
                <a16:creationId xmlns:a16="http://schemas.microsoft.com/office/drawing/2014/main" id="{CA62DD16-908C-FE45-A7ED-87680FDA939A}"/>
              </a:ext>
            </a:extLst>
          </p:cNvPr>
          <p:cNvGrpSpPr/>
          <p:nvPr userDrawn="1"/>
        </p:nvGrpSpPr>
        <p:grpSpPr>
          <a:xfrm>
            <a:off x="546785" y="6247857"/>
            <a:ext cx="221938" cy="511448"/>
            <a:chOff x="1885036" y="5446059"/>
            <a:chExt cx="221938" cy="511448"/>
          </a:xfrm>
        </p:grpSpPr>
        <p:sp>
          <p:nvSpPr>
            <p:cNvPr id="10" name="Shape">
              <a:extLst>
                <a:ext uri="{FF2B5EF4-FFF2-40B4-BE49-F238E27FC236}">
                  <a16:creationId xmlns:a16="http://schemas.microsoft.com/office/drawing/2014/main" id="{DAD6223F-C12E-0A4D-A4F9-E1488125F002}"/>
                </a:ext>
              </a:extLst>
            </p:cNvPr>
            <p:cNvSpPr/>
            <p:nvPr userDrawn="1"/>
          </p:nvSpPr>
          <p:spPr>
            <a:xfrm>
              <a:off x="1944118" y="5505141"/>
              <a:ext cx="103773" cy="57696"/>
            </a:xfrm>
            <a:custGeom>
              <a:avLst/>
              <a:gdLst/>
              <a:ahLst/>
              <a:cxnLst>
                <a:cxn ang="0">
                  <a:pos x="wd2" y="hd2"/>
                </a:cxn>
                <a:cxn ang="5400000">
                  <a:pos x="wd2" y="hd2"/>
                </a:cxn>
                <a:cxn ang="10800000">
                  <a:pos x="wd2" y="hd2"/>
                </a:cxn>
                <a:cxn ang="16200000">
                  <a:pos x="wd2" y="hd2"/>
                </a:cxn>
              </a:cxnLst>
              <a:rect l="0" t="0" r="r" b="b"/>
              <a:pathLst>
                <a:path w="21600" h="21600" extrusionOk="0">
                  <a:moveTo>
                    <a:pt x="6149" y="19425"/>
                  </a:moveTo>
                  <a:cubicBezTo>
                    <a:pt x="6149" y="14812"/>
                    <a:pt x="8235" y="11059"/>
                    <a:pt x="10800" y="11059"/>
                  </a:cubicBezTo>
                  <a:cubicBezTo>
                    <a:pt x="13365" y="11059"/>
                    <a:pt x="15451" y="14812"/>
                    <a:pt x="15451" y="19425"/>
                  </a:cubicBezTo>
                  <a:lnTo>
                    <a:pt x="15451" y="21600"/>
                  </a:lnTo>
                  <a:lnTo>
                    <a:pt x="21600" y="21600"/>
                  </a:lnTo>
                  <a:lnTo>
                    <a:pt x="21600" y="19425"/>
                  </a:lnTo>
                  <a:cubicBezTo>
                    <a:pt x="21600" y="8714"/>
                    <a:pt x="16755" y="0"/>
                    <a:pt x="10800" y="0"/>
                  </a:cubicBezTo>
                  <a:cubicBezTo>
                    <a:pt x="4845" y="0"/>
                    <a:pt x="0" y="8714"/>
                    <a:pt x="0" y="19425"/>
                  </a:cubicBezTo>
                  <a:lnTo>
                    <a:pt x="0" y="21600"/>
                  </a:lnTo>
                  <a:lnTo>
                    <a:pt x="6149" y="21600"/>
                  </a:lnTo>
                  <a:cubicBezTo>
                    <a:pt x="6149" y="21600"/>
                    <a:pt x="6149" y="19425"/>
                    <a:pt x="6149" y="19425"/>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C90BBA63-DD83-0B48-9978-7E03F4CBCB58}"/>
                </a:ext>
              </a:extLst>
            </p:cNvPr>
            <p:cNvSpPr/>
            <p:nvPr userDrawn="1"/>
          </p:nvSpPr>
          <p:spPr>
            <a:xfrm>
              <a:off x="1944118" y="5840730"/>
              <a:ext cx="103773" cy="57694"/>
            </a:xfrm>
            <a:custGeom>
              <a:avLst/>
              <a:gdLst/>
              <a:ahLst/>
              <a:cxnLst>
                <a:cxn ang="0">
                  <a:pos x="wd2" y="hd2"/>
                </a:cxn>
                <a:cxn ang="5400000">
                  <a:pos x="wd2" y="hd2"/>
                </a:cxn>
                <a:cxn ang="10800000">
                  <a:pos x="wd2" y="hd2"/>
                </a:cxn>
                <a:cxn ang="16200000">
                  <a:pos x="wd2" y="hd2"/>
                </a:cxn>
              </a:cxnLst>
              <a:rect l="0" t="0" r="r" b="b"/>
              <a:pathLst>
                <a:path w="21600" h="21600" extrusionOk="0">
                  <a:moveTo>
                    <a:pt x="15451" y="2174"/>
                  </a:moveTo>
                  <a:cubicBezTo>
                    <a:pt x="15451" y="6787"/>
                    <a:pt x="13365" y="10540"/>
                    <a:pt x="10800" y="10540"/>
                  </a:cubicBezTo>
                  <a:cubicBezTo>
                    <a:pt x="8235" y="10540"/>
                    <a:pt x="6149" y="6787"/>
                    <a:pt x="6149" y="2174"/>
                  </a:cubicBezTo>
                  <a:lnTo>
                    <a:pt x="6149" y="0"/>
                  </a:lnTo>
                  <a:lnTo>
                    <a:pt x="0" y="0"/>
                  </a:lnTo>
                  <a:lnTo>
                    <a:pt x="0" y="2174"/>
                  </a:lnTo>
                  <a:cubicBezTo>
                    <a:pt x="0" y="12886"/>
                    <a:pt x="4845" y="21600"/>
                    <a:pt x="10800" y="21600"/>
                  </a:cubicBezTo>
                  <a:cubicBezTo>
                    <a:pt x="16755" y="21600"/>
                    <a:pt x="21600" y="12886"/>
                    <a:pt x="21600" y="2174"/>
                  </a:cubicBezTo>
                  <a:lnTo>
                    <a:pt x="21600" y="0"/>
                  </a:lnTo>
                  <a:lnTo>
                    <a:pt x="15451" y="0"/>
                  </a:lnTo>
                  <a:cubicBezTo>
                    <a:pt x="15451" y="0"/>
                    <a:pt x="15451" y="2174"/>
                    <a:pt x="15451" y="2174"/>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12DDF70E-76E8-BC48-8899-4A05678668E4}"/>
                </a:ext>
              </a:extLst>
            </p:cNvPr>
            <p:cNvSpPr/>
            <p:nvPr userDrawn="1"/>
          </p:nvSpPr>
          <p:spPr>
            <a:xfrm>
              <a:off x="1885036" y="5446059"/>
              <a:ext cx="221938" cy="116778"/>
            </a:xfrm>
            <a:custGeom>
              <a:avLst/>
              <a:gdLst/>
              <a:ahLst/>
              <a:cxnLst>
                <a:cxn ang="0">
                  <a:pos x="wd2" y="hd2"/>
                </a:cxn>
                <a:cxn ang="5400000">
                  <a:pos x="wd2" y="hd2"/>
                </a:cxn>
                <a:cxn ang="10800000">
                  <a:pos x="wd2" y="hd2"/>
                </a:cxn>
                <a:cxn ang="16200000">
                  <a:pos x="wd2" y="hd2"/>
                </a:cxn>
              </a:cxnLst>
              <a:rect l="0" t="0" r="r" b="b"/>
              <a:pathLst>
                <a:path w="21600" h="21600" extrusionOk="0">
                  <a:moveTo>
                    <a:pt x="2875" y="20525"/>
                  </a:moveTo>
                  <a:cubicBezTo>
                    <a:pt x="2875" y="12221"/>
                    <a:pt x="6430" y="5464"/>
                    <a:pt x="10800" y="5464"/>
                  </a:cubicBezTo>
                  <a:cubicBezTo>
                    <a:pt x="15170" y="5464"/>
                    <a:pt x="18725" y="12221"/>
                    <a:pt x="18725" y="20525"/>
                  </a:cubicBezTo>
                  <a:lnTo>
                    <a:pt x="18725" y="21600"/>
                  </a:lnTo>
                  <a:lnTo>
                    <a:pt x="21600" y="21600"/>
                  </a:lnTo>
                  <a:lnTo>
                    <a:pt x="21600" y="20526"/>
                  </a:lnTo>
                  <a:cubicBezTo>
                    <a:pt x="21600" y="9190"/>
                    <a:pt x="16765" y="0"/>
                    <a:pt x="10800" y="0"/>
                  </a:cubicBezTo>
                  <a:cubicBezTo>
                    <a:pt x="4835" y="0"/>
                    <a:pt x="0" y="9190"/>
                    <a:pt x="0" y="20526"/>
                  </a:cubicBezTo>
                  <a:lnTo>
                    <a:pt x="0" y="21600"/>
                  </a:lnTo>
                  <a:lnTo>
                    <a:pt x="2875" y="21600"/>
                  </a:lnTo>
                  <a:cubicBezTo>
                    <a:pt x="2875" y="21600"/>
                    <a:pt x="2875" y="20525"/>
                    <a:pt x="2875" y="20525"/>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3" name="Shape">
              <a:extLst>
                <a:ext uri="{FF2B5EF4-FFF2-40B4-BE49-F238E27FC236}">
                  <a16:creationId xmlns:a16="http://schemas.microsoft.com/office/drawing/2014/main" id="{D0782FF0-04AD-4B4A-B419-2DD41623611C}"/>
                </a:ext>
              </a:extLst>
            </p:cNvPr>
            <p:cNvSpPr/>
            <p:nvPr userDrawn="1"/>
          </p:nvSpPr>
          <p:spPr>
            <a:xfrm>
              <a:off x="1885036" y="5840730"/>
              <a:ext cx="221938" cy="116777"/>
            </a:xfrm>
            <a:custGeom>
              <a:avLst/>
              <a:gdLst/>
              <a:ahLst/>
              <a:cxnLst>
                <a:cxn ang="0">
                  <a:pos x="wd2" y="hd2"/>
                </a:cxn>
                <a:cxn ang="5400000">
                  <a:pos x="wd2" y="hd2"/>
                </a:cxn>
                <a:cxn ang="10800000">
                  <a:pos x="wd2" y="hd2"/>
                </a:cxn>
                <a:cxn ang="16200000">
                  <a:pos x="wd2" y="hd2"/>
                </a:cxn>
              </a:cxnLst>
              <a:rect l="0" t="0" r="r" b="b"/>
              <a:pathLst>
                <a:path w="21600" h="21600" extrusionOk="0">
                  <a:moveTo>
                    <a:pt x="18725" y="1074"/>
                  </a:moveTo>
                  <a:cubicBezTo>
                    <a:pt x="18725" y="9379"/>
                    <a:pt x="15170" y="16136"/>
                    <a:pt x="10800" y="16136"/>
                  </a:cubicBezTo>
                  <a:cubicBezTo>
                    <a:pt x="6430" y="16136"/>
                    <a:pt x="2875" y="9379"/>
                    <a:pt x="2875" y="1074"/>
                  </a:cubicBezTo>
                  <a:lnTo>
                    <a:pt x="2875" y="0"/>
                  </a:lnTo>
                  <a:lnTo>
                    <a:pt x="0" y="0"/>
                  </a:lnTo>
                  <a:lnTo>
                    <a:pt x="0" y="1074"/>
                  </a:lnTo>
                  <a:cubicBezTo>
                    <a:pt x="0" y="12410"/>
                    <a:pt x="4835" y="21600"/>
                    <a:pt x="10800" y="21600"/>
                  </a:cubicBezTo>
                  <a:cubicBezTo>
                    <a:pt x="16765" y="21600"/>
                    <a:pt x="21600" y="12410"/>
                    <a:pt x="21600" y="1074"/>
                  </a:cubicBezTo>
                  <a:lnTo>
                    <a:pt x="21600" y="0"/>
                  </a:lnTo>
                  <a:lnTo>
                    <a:pt x="18725" y="0"/>
                  </a:lnTo>
                  <a:cubicBezTo>
                    <a:pt x="18725" y="0"/>
                    <a:pt x="18725" y="1074"/>
                    <a:pt x="18725" y="1074"/>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cxnSp>
        <p:nvCxnSpPr>
          <p:cNvPr id="23" name="Straight Connector 22">
            <a:extLst>
              <a:ext uri="{FF2B5EF4-FFF2-40B4-BE49-F238E27FC236}">
                <a16:creationId xmlns:a16="http://schemas.microsoft.com/office/drawing/2014/main" id="{2CA8B011-0779-5C4C-9999-1756A863A773}"/>
              </a:ext>
            </a:extLst>
          </p:cNvPr>
          <p:cNvCxnSpPr>
            <a:cxnSpLocks/>
          </p:cNvCxnSpPr>
          <p:nvPr userDrawn="1"/>
        </p:nvCxnSpPr>
        <p:spPr>
          <a:xfrm>
            <a:off x="863804" y="6300509"/>
            <a:ext cx="1022113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16551BFD-F06C-7F4F-ADBD-CC8078E94F24}"/>
              </a:ext>
            </a:extLst>
          </p:cNvPr>
          <p:cNvGrpSpPr/>
          <p:nvPr userDrawn="1"/>
        </p:nvGrpSpPr>
        <p:grpSpPr>
          <a:xfrm>
            <a:off x="575322" y="967096"/>
            <a:ext cx="813802" cy="100882"/>
            <a:chOff x="609005" y="1151919"/>
            <a:chExt cx="813802" cy="100882"/>
          </a:xfrm>
        </p:grpSpPr>
        <p:sp>
          <p:nvSpPr>
            <p:cNvPr id="26" name="Oval 25">
              <a:extLst>
                <a:ext uri="{FF2B5EF4-FFF2-40B4-BE49-F238E27FC236}">
                  <a16:creationId xmlns:a16="http://schemas.microsoft.com/office/drawing/2014/main" id="{323DB7C3-F18E-ED4F-A534-31635E3562FF}"/>
                </a:ext>
              </a:extLst>
            </p:cNvPr>
            <p:cNvSpPr/>
            <p:nvPr userDrawn="1"/>
          </p:nvSpPr>
          <p:spPr>
            <a:xfrm>
              <a:off x="609005" y="1151919"/>
              <a:ext cx="100882" cy="1008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49EBA86-267D-1946-BE62-E8BD7FC38750}"/>
                </a:ext>
              </a:extLst>
            </p:cNvPr>
            <p:cNvSpPr/>
            <p:nvPr userDrawn="1"/>
          </p:nvSpPr>
          <p:spPr>
            <a:xfrm>
              <a:off x="787235" y="1151919"/>
              <a:ext cx="100882" cy="1008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C63FCB-7C4F-6542-AD5C-6CDFA991FBE7}"/>
                </a:ext>
              </a:extLst>
            </p:cNvPr>
            <p:cNvSpPr/>
            <p:nvPr userDrawn="1"/>
          </p:nvSpPr>
          <p:spPr>
            <a:xfrm>
              <a:off x="965465" y="1151919"/>
              <a:ext cx="100882" cy="1008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5DE9D6C-6485-2F45-B2D7-2FF701C1D487}"/>
                </a:ext>
              </a:extLst>
            </p:cNvPr>
            <p:cNvSpPr/>
            <p:nvPr userDrawn="1"/>
          </p:nvSpPr>
          <p:spPr>
            <a:xfrm>
              <a:off x="1143695" y="1151919"/>
              <a:ext cx="100882" cy="10088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5FCE96E-0575-9E4F-927C-DA62B7AA5CD3}"/>
                </a:ext>
              </a:extLst>
            </p:cNvPr>
            <p:cNvSpPr/>
            <p:nvPr userDrawn="1"/>
          </p:nvSpPr>
          <p:spPr>
            <a:xfrm>
              <a:off x="1321925" y="1151919"/>
              <a:ext cx="100882" cy="10088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Picture Placeholder 3">
            <a:extLst>
              <a:ext uri="{FF2B5EF4-FFF2-40B4-BE49-F238E27FC236}">
                <a16:creationId xmlns:a16="http://schemas.microsoft.com/office/drawing/2014/main" id="{E2E4D5E1-C5CF-674B-A013-D02332FFD12E}"/>
              </a:ext>
            </a:extLst>
          </p:cNvPr>
          <p:cNvSpPr>
            <a:spLocks noGrp="1"/>
          </p:cNvSpPr>
          <p:nvPr>
            <p:ph type="pic" sz="quarter" idx="13"/>
          </p:nvPr>
        </p:nvSpPr>
        <p:spPr>
          <a:xfrm>
            <a:off x="549320" y="1390285"/>
            <a:ext cx="2064828" cy="1932398"/>
          </a:xfrm>
          <a:prstGeom prst="snip2DiagRect">
            <a:avLst>
              <a:gd name="adj1" fmla="val 42046"/>
              <a:gd name="adj2" fmla="val 40631"/>
            </a:avLst>
          </a:prstGeo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70" name="Picture Placeholder 3">
            <a:extLst>
              <a:ext uri="{FF2B5EF4-FFF2-40B4-BE49-F238E27FC236}">
                <a16:creationId xmlns:a16="http://schemas.microsoft.com/office/drawing/2014/main" id="{401F51C3-6515-DD4C-881E-EC8997140BA8}"/>
              </a:ext>
            </a:extLst>
          </p:cNvPr>
          <p:cNvSpPr>
            <a:spLocks noGrp="1"/>
          </p:cNvSpPr>
          <p:nvPr>
            <p:ph type="pic" sz="quarter" idx="14"/>
          </p:nvPr>
        </p:nvSpPr>
        <p:spPr>
          <a:xfrm>
            <a:off x="3467531" y="1390285"/>
            <a:ext cx="2064828" cy="1932398"/>
          </a:xfrm>
          <a:prstGeom prst="snip2DiagRect">
            <a:avLst>
              <a:gd name="adj1" fmla="val 42046"/>
              <a:gd name="adj2" fmla="val 40631"/>
            </a:avLst>
          </a:prstGeo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71" name="Picture Placeholder 3">
            <a:extLst>
              <a:ext uri="{FF2B5EF4-FFF2-40B4-BE49-F238E27FC236}">
                <a16:creationId xmlns:a16="http://schemas.microsoft.com/office/drawing/2014/main" id="{93B755BF-A35C-A64A-9308-6F4F0B387F04}"/>
              </a:ext>
            </a:extLst>
          </p:cNvPr>
          <p:cNvSpPr>
            <a:spLocks noGrp="1"/>
          </p:cNvSpPr>
          <p:nvPr>
            <p:ph type="pic" sz="quarter" idx="15"/>
          </p:nvPr>
        </p:nvSpPr>
        <p:spPr>
          <a:xfrm>
            <a:off x="6388962" y="1390285"/>
            <a:ext cx="2064828" cy="1932398"/>
          </a:xfrm>
          <a:prstGeom prst="snip2DiagRect">
            <a:avLst>
              <a:gd name="adj1" fmla="val 42046"/>
              <a:gd name="adj2" fmla="val 40631"/>
            </a:avLst>
          </a:prstGeo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72" name="Picture Placeholder 3">
            <a:extLst>
              <a:ext uri="{FF2B5EF4-FFF2-40B4-BE49-F238E27FC236}">
                <a16:creationId xmlns:a16="http://schemas.microsoft.com/office/drawing/2014/main" id="{20158B37-D6D4-6B46-8034-3D2385734160}"/>
              </a:ext>
            </a:extLst>
          </p:cNvPr>
          <p:cNvSpPr>
            <a:spLocks noGrp="1"/>
          </p:cNvSpPr>
          <p:nvPr>
            <p:ph type="pic" sz="quarter" idx="16"/>
          </p:nvPr>
        </p:nvSpPr>
        <p:spPr>
          <a:xfrm>
            <a:off x="9310393" y="1390285"/>
            <a:ext cx="2064828" cy="1932398"/>
          </a:xfrm>
          <a:prstGeom prst="snip2DiagRect">
            <a:avLst>
              <a:gd name="adj1" fmla="val 42046"/>
              <a:gd name="adj2" fmla="val 40631"/>
            </a:avLst>
          </a:prstGeo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Tree>
    <p:extLst>
      <p:ext uri="{BB962C8B-B14F-4D97-AF65-F5344CB8AC3E}">
        <p14:creationId xmlns:p14="http://schemas.microsoft.com/office/powerpoint/2010/main" val="1356001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Individual)">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2B3A9A5-1C2B-5F48-97DD-F1A02F4CEA06}"/>
              </a:ext>
            </a:extLst>
          </p:cNvPr>
          <p:cNvSpPr>
            <a:spLocks noGrp="1"/>
          </p:cNvSpPr>
          <p:nvPr>
            <p:ph type="pic" sz="quarter" idx="13"/>
          </p:nvPr>
        </p:nvSpPr>
        <p:spPr>
          <a:xfrm>
            <a:off x="605867" y="1426479"/>
            <a:ext cx="4463146" cy="4463146"/>
          </a:xfrm>
          <a:prstGeom prst="ellipse">
            <a:avLst/>
          </a:prstGeom>
        </p:spPr>
        <p:txBody>
          <a:bodyPr anchor="ctr">
            <a:normAutofit/>
          </a:bodyPr>
          <a:lstStyle>
            <a:lvl1pPr algn="ctr">
              <a:defRPr sz="1200">
                <a:solidFill>
                  <a:schemeClr val="tx2">
                    <a:lumMod val="60000"/>
                    <a:lumOff val="40000"/>
                  </a:schemeClr>
                </a:solidFill>
                <a:latin typeface="Arial" panose="020B0604020202020204" pitchFamily="34" charset="0"/>
                <a:cs typeface="Arial" panose="020B0604020202020204" pitchFamily="34" charset="0"/>
              </a:defRPr>
            </a:lvl1pPr>
          </a:lstStyle>
          <a:p>
            <a:endParaRPr lang="en-US"/>
          </a:p>
        </p:txBody>
      </p:sp>
      <p:sp>
        <p:nvSpPr>
          <p:cNvPr id="2" name="Title 1">
            <a:extLst>
              <a:ext uri="{FF2B5EF4-FFF2-40B4-BE49-F238E27FC236}">
                <a16:creationId xmlns:a16="http://schemas.microsoft.com/office/drawing/2014/main" id="{E97D6921-A0EA-DE4A-B600-466AEC0DEB1F}"/>
              </a:ext>
            </a:extLst>
          </p:cNvPr>
          <p:cNvSpPr>
            <a:spLocks noGrp="1"/>
          </p:cNvSpPr>
          <p:nvPr>
            <p:ph type="title"/>
          </p:nvPr>
        </p:nvSpPr>
        <p:spPr>
          <a:xfrm>
            <a:off x="463924" y="242167"/>
            <a:ext cx="11264152" cy="547274"/>
          </a:xfrm>
        </p:spPr>
        <p:txBody>
          <a:bodyPr anchor="t">
            <a:noAutofit/>
          </a:bodyPr>
          <a:lstStyle>
            <a:lvl1pPr>
              <a:lnSpc>
                <a:spcPct val="100000"/>
              </a:lnSpc>
              <a:defRPr sz="3000" b="1">
                <a:solidFill>
                  <a:schemeClr val="tx2"/>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6" name="Oval 5">
            <a:extLst>
              <a:ext uri="{FF2B5EF4-FFF2-40B4-BE49-F238E27FC236}">
                <a16:creationId xmlns:a16="http://schemas.microsoft.com/office/drawing/2014/main" id="{5EBB8C2E-0EFF-D94F-B25F-A4E7CD1179FD}"/>
              </a:ext>
            </a:extLst>
          </p:cNvPr>
          <p:cNvSpPr/>
          <p:nvPr userDrawn="1"/>
        </p:nvSpPr>
        <p:spPr>
          <a:xfrm>
            <a:off x="11239949" y="6253521"/>
            <a:ext cx="488127" cy="488127"/>
          </a:xfrm>
          <a:prstGeom prst="ellipse">
            <a:avLst/>
          </a:prstGeom>
          <a:gradFill>
            <a:gsLst>
              <a:gs pos="0">
                <a:schemeClr val="accent5"/>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02A6630E-5BAF-C640-88CA-CB0D3FC708B6}"/>
              </a:ext>
            </a:extLst>
          </p:cNvPr>
          <p:cNvSpPr>
            <a:spLocks noGrp="1"/>
          </p:cNvSpPr>
          <p:nvPr>
            <p:ph type="sldNum" sz="quarter" idx="12"/>
          </p:nvPr>
        </p:nvSpPr>
        <p:spPr>
          <a:xfrm>
            <a:off x="11201410" y="6316007"/>
            <a:ext cx="562535" cy="365125"/>
          </a:xfrm>
          <a:prstGeom prst="rect">
            <a:avLst/>
          </a:prstGeom>
        </p:spPr>
        <p:txBody>
          <a:bodyPr/>
          <a:lstStyle>
            <a:lvl1pPr algn="ctr">
              <a:defRPr>
                <a:solidFill>
                  <a:schemeClr val="bg1"/>
                </a:solidFill>
                <a:latin typeface="Arial" panose="020B0604020202020204" pitchFamily="34" charset="0"/>
                <a:cs typeface="Arial" panose="020B0604020202020204" pitchFamily="34" charset="0"/>
              </a:defRPr>
            </a:lvl1pPr>
          </a:lstStyle>
          <a:p>
            <a:fld id="{C7042EF7-66E3-A44D-BBB4-14CCC0F42210}" type="slidenum">
              <a:rPr lang="en-US" smtClean="0"/>
              <a:pPr/>
              <a:t>‹#›</a:t>
            </a:fld>
            <a:endParaRPr lang="en-US"/>
          </a:p>
        </p:txBody>
      </p:sp>
      <p:grpSp>
        <p:nvGrpSpPr>
          <p:cNvPr id="20" name="Group 19">
            <a:extLst>
              <a:ext uri="{FF2B5EF4-FFF2-40B4-BE49-F238E27FC236}">
                <a16:creationId xmlns:a16="http://schemas.microsoft.com/office/drawing/2014/main" id="{CA62DD16-908C-FE45-A7ED-87680FDA939A}"/>
              </a:ext>
            </a:extLst>
          </p:cNvPr>
          <p:cNvGrpSpPr/>
          <p:nvPr userDrawn="1"/>
        </p:nvGrpSpPr>
        <p:grpSpPr>
          <a:xfrm>
            <a:off x="546785" y="6247857"/>
            <a:ext cx="221938" cy="511448"/>
            <a:chOff x="1885036" y="5446059"/>
            <a:chExt cx="221938" cy="511448"/>
          </a:xfrm>
        </p:grpSpPr>
        <p:sp>
          <p:nvSpPr>
            <p:cNvPr id="10" name="Shape">
              <a:extLst>
                <a:ext uri="{FF2B5EF4-FFF2-40B4-BE49-F238E27FC236}">
                  <a16:creationId xmlns:a16="http://schemas.microsoft.com/office/drawing/2014/main" id="{DAD6223F-C12E-0A4D-A4F9-E1488125F002}"/>
                </a:ext>
              </a:extLst>
            </p:cNvPr>
            <p:cNvSpPr/>
            <p:nvPr userDrawn="1"/>
          </p:nvSpPr>
          <p:spPr>
            <a:xfrm>
              <a:off x="1944118" y="5505141"/>
              <a:ext cx="103773" cy="57696"/>
            </a:xfrm>
            <a:custGeom>
              <a:avLst/>
              <a:gdLst/>
              <a:ahLst/>
              <a:cxnLst>
                <a:cxn ang="0">
                  <a:pos x="wd2" y="hd2"/>
                </a:cxn>
                <a:cxn ang="5400000">
                  <a:pos x="wd2" y="hd2"/>
                </a:cxn>
                <a:cxn ang="10800000">
                  <a:pos x="wd2" y="hd2"/>
                </a:cxn>
                <a:cxn ang="16200000">
                  <a:pos x="wd2" y="hd2"/>
                </a:cxn>
              </a:cxnLst>
              <a:rect l="0" t="0" r="r" b="b"/>
              <a:pathLst>
                <a:path w="21600" h="21600" extrusionOk="0">
                  <a:moveTo>
                    <a:pt x="6149" y="19425"/>
                  </a:moveTo>
                  <a:cubicBezTo>
                    <a:pt x="6149" y="14812"/>
                    <a:pt x="8235" y="11059"/>
                    <a:pt x="10800" y="11059"/>
                  </a:cubicBezTo>
                  <a:cubicBezTo>
                    <a:pt x="13365" y="11059"/>
                    <a:pt x="15451" y="14812"/>
                    <a:pt x="15451" y="19425"/>
                  </a:cubicBezTo>
                  <a:lnTo>
                    <a:pt x="15451" y="21600"/>
                  </a:lnTo>
                  <a:lnTo>
                    <a:pt x="21600" y="21600"/>
                  </a:lnTo>
                  <a:lnTo>
                    <a:pt x="21600" y="19425"/>
                  </a:lnTo>
                  <a:cubicBezTo>
                    <a:pt x="21600" y="8714"/>
                    <a:pt x="16755" y="0"/>
                    <a:pt x="10800" y="0"/>
                  </a:cubicBezTo>
                  <a:cubicBezTo>
                    <a:pt x="4845" y="0"/>
                    <a:pt x="0" y="8714"/>
                    <a:pt x="0" y="19425"/>
                  </a:cubicBezTo>
                  <a:lnTo>
                    <a:pt x="0" y="21600"/>
                  </a:lnTo>
                  <a:lnTo>
                    <a:pt x="6149" y="21600"/>
                  </a:lnTo>
                  <a:cubicBezTo>
                    <a:pt x="6149" y="21600"/>
                    <a:pt x="6149" y="19425"/>
                    <a:pt x="6149" y="19425"/>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C90BBA63-DD83-0B48-9978-7E03F4CBCB58}"/>
                </a:ext>
              </a:extLst>
            </p:cNvPr>
            <p:cNvSpPr/>
            <p:nvPr userDrawn="1"/>
          </p:nvSpPr>
          <p:spPr>
            <a:xfrm>
              <a:off x="1944118" y="5840730"/>
              <a:ext cx="103773" cy="57694"/>
            </a:xfrm>
            <a:custGeom>
              <a:avLst/>
              <a:gdLst/>
              <a:ahLst/>
              <a:cxnLst>
                <a:cxn ang="0">
                  <a:pos x="wd2" y="hd2"/>
                </a:cxn>
                <a:cxn ang="5400000">
                  <a:pos x="wd2" y="hd2"/>
                </a:cxn>
                <a:cxn ang="10800000">
                  <a:pos x="wd2" y="hd2"/>
                </a:cxn>
                <a:cxn ang="16200000">
                  <a:pos x="wd2" y="hd2"/>
                </a:cxn>
              </a:cxnLst>
              <a:rect l="0" t="0" r="r" b="b"/>
              <a:pathLst>
                <a:path w="21600" h="21600" extrusionOk="0">
                  <a:moveTo>
                    <a:pt x="15451" y="2174"/>
                  </a:moveTo>
                  <a:cubicBezTo>
                    <a:pt x="15451" y="6787"/>
                    <a:pt x="13365" y="10540"/>
                    <a:pt x="10800" y="10540"/>
                  </a:cubicBezTo>
                  <a:cubicBezTo>
                    <a:pt x="8235" y="10540"/>
                    <a:pt x="6149" y="6787"/>
                    <a:pt x="6149" y="2174"/>
                  </a:cubicBezTo>
                  <a:lnTo>
                    <a:pt x="6149" y="0"/>
                  </a:lnTo>
                  <a:lnTo>
                    <a:pt x="0" y="0"/>
                  </a:lnTo>
                  <a:lnTo>
                    <a:pt x="0" y="2174"/>
                  </a:lnTo>
                  <a:cubicBezTo>
                    <a:pt x="0" y="12886"/>
                    <a:pt x="4845" y="21600"/>
                    <a:pt x="10800" y="21600"/>
                  </a:cubicBezTo>
                  <a:cubicBezTo>
                    <a:pt x="16755" y="21600"/>
                    <a:pt x="21600" y="12886"/>
                    <a:pt x="21600" y="2174"/>
                  </a:cubicBezTo>
                  <a:lnTo>
                    <a:pt x="21600" y="0"/>
                  </a:lnTo>
                  <a:lnTo>
                    <a:pt x="15451" y="0"/>
                  </a:lnTo>
                  <a:cubicBezTo>
                    <a:pt x="15451" y="0"/>
                    <a:pt x="15451" y="2174"/>
                    <a:pt x="15451" y="2174"/>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12DDF70E-76E8-BC48-8899-4A05678668E4}"/>
                </a:ext>
              </a:extLst>
            </p:cNvPr>
            <p:cNvSpPr/>
            <p:nvPr userDrawn="1"/>
          </p:nvSpPr>
          <p:spPr>
            <a:xfrm>
              <a:off x="1885036" y="5446059"/>
              <a:ext cx="221938" cy="116778"/>
            </a:xfrm>
            <a:custGeom>
              <a:avLst/>
              <a:gdLst/>
              <a:ahLst/>
              <a:cxnLst>
                <a:cxn ang="0">
                  <a:pos x="wd2" y="hd2"/>
                </a:cxn>
                <a:cxn ang="5400000">
                  <a:pos x="wd2" y="hd2"/>
                </a:cxn>
                <a:cxn ang="10800000">
                  <a:pos x="wd2" y="hd2"/>
                </a:cxn>
                <a:cxn ang="16200000">
                  <a:pos x="wd2" y="hd2"/>
                </a:cxn>
              </a:cxnLst>
              <a:rect l="0" t="0" r="r" b="b"/>
              <a:pathLst>
                <a:path w="21600" h="21600" extrusionOk="0">
                  <a:moveTo>
                    <a:pt x="2875" y="20525"/>
                  </a:moveTo>
                  <a:cubicBezTo>
                    <a:pt x="2875" y="12221"/>
                    <a:pt x="6430" y="5464"/>
                    <a:pt x="10800" y="5464"/>
                  </a:cubicBezTo>
                  <a:cubicBezTo>
                    <a:pt x="15170" y="5464"/>
                    <a:pt x="18725" y="12221"/>
                    <a:pt x="18725" y="20525"/>
                  </a:cubicBezTo>
                  <a:lnTo>
                    <a:pt x="18725" y="21600"/>
                  </a:lnTo>
                  <a:lnTo>
                    <a:pt x="21600" y="21600"/>
                  </a:lnTo>
                  <a:lnTo>
                    <a:pt x="21600" y="20526"/>
                  </a:lnTo>
                  <a:cubicBezTo>
                    <a:pt x="21600" y="9190"/>
                    <a:pt x="16765" y="0"/>
                    <a:pt x="10800" y="0"/>
                  </a:cubicBezTo>
                  <a:cubicBezTo>
                    <a:pt x="4835" y="0"/>
                    <a:pt x="0" y="9190"/>
                    <a:pt x="0" y="20526"/>
                  </a:cubicBezTo>
                  <a:lnTo>
                    <a:pt x="0" y="21600"/>
                  </a:lnTo>
                  <a:lnTo>
                    <a:pt x="2875" y="21600"/>
                  </a:lnTo>
                  <a:cubicBezTo>
                    <a:pt x="2875" y="21600"/>
                    <a:pt x="2875" y="20525"/>
                    <a:pt x="2875" y="20525"/>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3" name="Shape">
              <a:extLst>
                <a:ext uri="{FF2B5EF4-FFF2-40B4-BE49-F238E27FC236}">
                  <a16:creationId xmlns:a16="http://schemas.microsoft.com/office/drawing/2014/main" id="{D0782FF0-04AD-4B4A-B419-2DD41623611C}"/>
                </a:ext>
              </a:extLst>
            </p:cNvPr>
            <p:cNvSpPr/>
            <p:nvPr userDrawn="1"/>
          </p:nvSpPr>
          <p:spPr>
            <a:xfrm>
              <a:off x="1885036" y="5840730"/>
              <a:ext cx="221938" cy="116777"/>
            </a:xfrm>
            <a:custGeom>
              <a:avLst/>
              <a:gdLst/>
              <a:ahLst/>
              <a:cxnLst>
                <a:cxn ang="0">
                  <a:pos x="wd2" y="hd2"/>
                </a:cxn>
                <a:cxn ang="5400000">
                  <a:pos x="wd2" y="hd2"/>
                </a:cxn>
                <a:cxn ang="10800000">
                  <a:pos x="wd2" y="hd2"/>
                </a:cxn>
                <a:cxn ang="16200000">
                  <a:pos x="wd2" y="hd2"/>
                </a:cxn>
              </a:cxnLst>
              <a:rect l="0" t="0" r="r" b="b"/>
              <a:pathLst>
                <a:path w="21600" h="21600" extrusionOk="0">
                  <a:moveTo>
                    <a:pt x="18725" y="1074"/>
                  </a:moveTo>
                  <a:cubicBezTo>
                    <a:pt x="18725" y="9379"/>
                    <a:pt x="15170" y="16136"/>
                    <a:pt x="10800" y="16136"/>
                  </a:cubicBezTo>
                  <a:cubicBezTo>
                    <a:pt x="6430" y="16136"/>
                    <a:pt x="2875" y="9379"/>
                    <a:pt x="2875" y="1074"/>
                  </a:cubicBezTo>
                  <a:lnTo>
                    <a:pt x="2875" y="0"/>
                  </a:lnTo>
                  <a:lnTo>
                    <a:pt x="0" y="0"/>
                  </a:lnTo>
                  <a:lnTo>
                    <a:pt x="0" y="1074"/>
                  </a:lnTo>
                  <a:cubicBezTo>
                    <a:pt x="0" y="12410"/>
                    <a:pt x="4835" y="21600"/>
                    <a:pt x="10800" y="21600"/>
                  </a:cubicBezTo>
                  <a:cubicBezTo>
                    <a:pt x="16765" y="21600"/>
                    <a:pt x="21600" y="12410"/>
                    <a:pt x="21600" y="1074"/>
                  </a:cubicBezTo>
                  <a:lnTo>
                    <a:pt x="21600" y="0"/>
                  </a:lnTo>
                  <a:lnTo>
                    <a:pt x="18725" y="0"/>
                  </a:lnTo>
                  <a:cubicBezTo>
                    <a:pt x="18725" y="0"/>
                    <a:pt x="18725" y="1074"/>
                    <a:pt x="18725" y="1074"/>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32" name="Group 31">
            <a:extLst>
              <a:ext uri="{FF2B5EF4-FFF2-40B4-BE49-F238E27FC236}">
                <a16:creationId xmlns:a16="http://schemas.microsoft.com/office/drawing/2014/main" id="{16551BFD-F06C-7F4F-ADBD-CC8078E94F24}"/>
              </a:ext>
            </a:extLst>
          </p:cNvPr>
          <p:cNvGrpSpPr/>
          <p:nvPr userDrawn="1"/>
        </p:nvGrpSpPr>
        <p:grpSpPr>
          <a:xfrm>
            <a:off x="575322" y="967096"/>
            <a:ext cx="813802" cy="100882"/>
            <a:chOff x="609005" y="1151919"/>
            <a:chExt cx="813802" cy="100882"/>
          </a:xfrm>
        </p:grpSpPr>
        <p:sp>
          <p:nvSpPr>
            <p:cNvPr id="26" name="Oval 25">
              <a:extLst>
                <a:ext uri="{FF2B5EF4-FFF2-40B4-BE49-F238E27FC236}">
                  <a16:creationId xmlns:a16="http://schemas.microsoft.com/office/drawing/2014/main" id="{323DB7C3-F18E-ED4F-A534-31635E3562FF}"/>
                </a:ext>
              </a:extLst>
            </p:cNvPr>
            <p:cNvSpPr/>
            <p:nvPr userDrawn="1"/>
          </p:nvSpPr>
          <p:spPr>
            <a:xfrm>
              <a:off x="609005" y="1151919"/>
              <a:ext cx="100882" cy="1008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49EBA86-267D-1946-BE62-E8BD7FC38750}"/>
                </a:ext>
              </a:extLst>
            </p:cNvPr>
            <p:cNvSpPr/>
            <p:nvPr userDrawn="1"/>
          </p:nvSpPr>
          <p:spPr>
            <a:xfrm>
              <a:off x="787235" y="1151919"/>
              <a:ext cx="100882" cy="1008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C63FCB-7C4F-6542-AD5C-6CDFA991FBE7}"/>
                </a:ext>
              </a:extLst>
            </p:cNvPr>
            <p:cNvSpPr/>
            <p:nvPr userDrawn="1"/>
          </p:nvSpPr>
          <p:spPr>
            <a:xfrm>
              <a:off x="965465" y="1151919"/>
              <a:ext cx="100882" cy="1008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5DE9D6C-6485-2F45-B2D7-2FF701C1D487}"/>
                </a:ext>
              </a:extLst>
            </p:cNvPr>
            <p:cNvSpPr/>
            <p:nvPr userDrawn="1"/>
          </p:nvSpPr>
          <p:spPr>
            <a:xfrm>
              <a:off x="1143695" y="1151919"/>
              <a:ext cx="100882" cy="10088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5FCE96E-0575-9E4F-927C-DA62B7AA5CD3}"/>
                </a:ext>
              </a:extLst>
            </p:cNvPr>
            <p:cNvSpPr/>
            <p:nvPr userDrawn="1"/>
          </p:nvSpPr>
          <p:spPr>
            <a:xfrm>
              <a:off x="1321925" y="1151919"/>
              <a:ext cx="100882" cy="10088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32710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1E3216-D780-1C4A-9A0A-F0E5B99FAA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71537F4-7423-1644-9965-26C7AC1011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Oval 6">
            <a:extLst>
              <a:ext uri="{FF2B5EF4-FFF2-40B4-BE49-F238E27FC236}">
                <a16:creationId xmlns:a16="http://schemas.microsoft.com/office/drawing/2014/main" id="{18A3F23D-4B4A-BA41-A957-3D6DDC8FF72D}"/>
              </a:ext>
            </a:extLst>
          </p:cNvPr>
          <p:cNvSpPr/>
          <p:nvPr userDrawn="1"/>
        </p:nvSpPr>
        <p:spPr>
          <a:xfrm>
            <a:off x="11239949" y="6253521"/>
            <a:ext cx="488127" cy="488127"/>
          </a:xfrm>
          <a:prstGeom prst="ellipse">
            <a:avLst/>
          </a:prstGeom>
          <a:gradFill>
            <a:gsLst>
              <a:gs pos="0">
                <a:schemeClr val="accent5"/>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4">
            <a:extLst>
              <a:ext uri="{FF2B5EF4-FFF2-40B4-BE49-F238E27FC236}">
                <a16:creationId xmlns:a16="http://schemas.microsoft.com/office/drawing/2014/main" id="{DF4366AF-5C29-9B47-9153-DCE26CE992B9}"/>
              </a:ext>
            </a:extLst>
          </p:cNvPr>
          <p:cNvSpPr txBox="1">
            <a:spLocks/>
          </p:cNvSpPr>
          <p:nvPr userDrawn="1"/>
        </p:nvSpPr>
        <p:spPr>
          <a:xfrm>
            <a:off x="11201410" y="6316007"/>
            <a:ext cx="562535" cy="365125"/>
          </a:xfrm>
          <a:prstGeom prst="rect">
            <a:avLst/>
          </a:prstGeom>
        </p:spPr>
        <p:txBody>
          <a:bodyPr/>
          <a:lstStyle>
            <a:defPPr>
              <a:defRPr lang="en-US"/>
            </a:defPPr>
            <a:lvl1pPr marL="0" algn="ctr" defTabSz="914400" rtl="0" eaLnBrk="1" latinLnBrk="0" hangingPunct="1">
              <a:defRPr sz="18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7042EF7-66E3-A44D-BBB4-14CCC0F42210}" type="slidenum">
              <a:rPr lang="en-US" smtClean="0"/>
              <a:pPr/>
              <a:t>‹#›</a:t>
            </a:fld>
            <a:endParaRPr lang="en-US" dirty="0"/>
          </a:p>
        </p:txBody>
      </p:sp>
      <p:grpSp>
        <p:nvGrpSpPr>
          <p:cNvPr id="9" name="Group 8">
            <a:extLst>
              <a:ext uri="{FF2B5EF4-FFF2-40B4-BE49-F238E27FC236}">
                <a16:creationId xmlns:a16="http://schemas.microsoft.com/office/drawing/2014/main" id="{85C41D9C-F185-FB48-BAEA-02E832FBB8AF}"/>
              </a:ext>
            </a:extLst>
          </p:cNvPr>
          <p:cNvGrpSpPr/>
          <p:nvPr userDrawn="1"/>
        </p:nvGrpSpPr>
        <p:grpSpPr>
          <a:xfrm>
            <a:off x="494469" y="6247857"/>
            <a:ext cx="4414987" cy="511448"/>
            <a:chOff x="1832720" y="5446059"/>
            <a:chExt cx="4414987" cy="511448"/>
          </a:xfrm>
        </p:grpSpPr>
        <p:sp>
          <p:nvSpPr>
            <p:cNvPr id="10" name="POWERPOINT TEMPLATE">
              <a:extLst>
                <a:ext uri="{FF2B5EF4-FFF2-40B4-BE49-F238E27FC236}">
                  <a16:creationId xmlns:a16="http://schemas.microsoft.com/office/drawing/2014/main" id="{643B1A87-F24C-2645-9B67-C4503A545EE3}"/>
                </a:ext>
              </a:extLst>
            </p:cNvPr>
            <p:cNvSpPr/>
            <p:nvPr userDrawn="1"/>
          </p:nvSpPr>
          <p:spPr>
            <a:xfrm>
              <a:off x="2549144" y="5607787"/>
              <a:ext cx="3698563" cy="2792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lvl1pPr>
                <a:lnSpc>
                  <a:spcPts val="4500"/>
                </a:lnSpc>
                <a:tabLst>
                  <a:tab pos="1066800" algn="l"/>
                </a:tabLst>
                <a:defRPr sz="3821">
                  <a:latin typeface="Arial"/>
                  <a:ea typeface="Arial"/>
                  <a:cs typeface="Arial"/>
                  <a:sym typeface="Arial"/>
                </a:defRPr>
              </a:lvl1pPr>
            </a:lstStyle>
            <a:p>
              <a:pPr algn="l">
                <a:lnSpc>
                  <a:spcPct val="150000"/>
                </a:lnSpc>
              </a:pPr>
              <a:r>
                <a:rPr lang="en-US" sz="1000" spc="170" dirty="0">
                  <a:solidFill>
                    <a:schemeClr val="tx2"/>
                  </a:solidFill>
                </a:rPr>
                <a:t>Data Mining, Warehousing &amp; Visualization</a:t>
              </a:r>
              <a:endParaRPr sz="1000" spc="170" dirty="0">
                <a:solidFill>
                  <a:schemeClr val="tx2"/>
                </a:solidFill>
              </a:endParaRPr>
            </a:p>
          </p:txBody>
        </p:sp>
        <p:sp>
          <p:nvSpPr>
            <p:cNvPr id="11" name="Shape">
              <a:extLst>
                <a:ext uri="{FF2B5EF4-FFF2-40B4-BE49-F238E27FC236}">
                  <a16:creationId xmlns:a16="http://schemas.microsoft.com/office/drawing/2014/main" id="{A24F56C8-1920-484A-BFF3-57339772F4F1}"/>
                </a:ext>
              </a:extLst>
            </p:cNvPr>
            <p:cNvSpPr/>
            <p:nvPr userDrawn="1"/>
          </p:nvSpPr>
          <p:spPr>
            <a:xfrm>
              <a:off x="1944118" y="5505141"/>
              <a:ext cx="103773" cy="57696"/>
            </a:xfrm>
            <a:custGeom>
              <a:avLst/>
              <a:gdLst/>
              <a:ahLst/>
              <a:cxnLst>
                <a:cxn ang="0">
                  <a:pos x="wd2" y="hd2"/>
                </a:cxn>
                <a:cxn ang="5400000">
                  <a:pos x="wd2" y="hd2"/>
                </a:cxn>
                <a:cxn ang="10800000">
                  <a:pos x="wd2" y="hd2"/>
                </a:cxn>
                <a:cxn ang="16200000">
                  <a:pos x="wd2" y="hd2"/>
                </a:cxn>
              </a:cxnLst>
              <a:rect l="0" t="0" r="r" b="b"/>
              <a:pathLst>
                <a:path w="21600" h="21600" extrusionOk="0">
                  <a:moveTo>
                    <a:pt x="6149" y="19425"/>
                  </a:moveTo>
                  <a:cubicBezTo>
                    <a:pt x="6149" y="14812"/>
                    <a:pt x="8235" y="11059"/>
                    <a:pt x="10800" y="11059"/>
                  </a:cubicBezTo>
                  <a:cubicBezTo>
                    <a:pt x="13365" y="11059"/>
                    <a:pt x="15451" y="14812"/>
                    <a:pt x="15451" y="19425"/>
                  </a:cubicBezTo>
                  <a:lnTo>
                    <a:pt x="15451" y="21600"/>
                  </a:lnTo>
                  <a:lnTo>
                    <a:pt x="21600" y="21600"/>
                  </a:lnTo>
                  <a:lnTo>
                    <a:pt x="21600" y="19425"/>
                  </a:lnTo>
                  <a:cubicBezTo>
                    <a:pt x="21600" y="8714"/>
                    <a:pt x="16755" y="0"/>
                    <a:pt x="10800" y="0"/>
                  </a:cubicBezTo>
                  <a:cubicBezTo>
                    <a:pt x="4845" y="0"/>
                    <a:pt x="0" y="8714"/>
                    <a:pt x="0" y="19425"/>
                  </a:cubicBezTo>
                  <a:lnTo>
                    <a:pt x="0" y="21600"/>
                  </a:lnTo>
                  <a:lnTo>
                    <a:pt x="6149" y="21600"/>
                  </a:lnTo>
                  <a:cubicBezTo>
                    <a:pt x="6149" y="21600"/>
                    <a:pt x="6149" y="19425"/>
                    <a:pt x="6149" y="19425"/>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F82729DE-EFDD-8743-AD2F-F9508C74AFC0}"/>
                </a:ext>
              </a:extLst>
            </p:cNvPr>
            <p:cNvSpPr/>
            <p:nvPr userDrawn="1"/>
          </p:nvSpPr>
          <p:spPr>
            <a:xfrm>
              <a:off x="1944118" y="5840730"/>
              <a:ext cx="103773" cy="57694"/>
            </a:xfrm>
            <a:custGeom>
              <a:avLst/>
              <a:gdLst/>
              <a:ahLst/>
              <a:cxnLst>
                <a:cxn ang="0">
                  <a:pos x="wd2" y="hd2"/>
                </a:cxn>
                <a:cxn ang="5400000">
                  <a:pos x="wd2" y="hd2"/>
                </a:cxn>
                <a:cxn ang="10800000">
                  <a:pos x="wd2" y="hd2"/>
                </a:cxn>
                <a:cxn ang="16200000">
                  <a:pos x="wd2" y="hd2"/>
                </a:cxn>
              </a:cxnLst>
              <a:rect l="0" t="0" r="r" b="b"/>
              <a:pathLst>
                <a:path w="21600" h="21600" extrusionOk="0">
                  <a:moveTo>
                    <a:pt x="15451" y="2174"/>
                  </a:moveTo>
                  <a:cubicBezTo>
                    <a:pt x="15451" y="6787"/>
                    <a:pt x="13365" y="10540"/>
                    <a:pt x="10800" y="10540"/>
                  </a:cubicBezTo>
                  <a:cubicBezTo>
                    <a:pt x="8235" y="10540"/>
                    <a:pt x="6149" y="6787"/>
                    <a:pt x="6149" y="2174"/>
                  </a:cubicBezTo>
                  <a:lnTo>
                    <a:pt x="6149" y="0"/>
                  </a:lnTo>
                  <a:lnTo>
                    <a:pt x="0" y="0"/>
                  </a:lnTo>
                  <a:lnTo>
                    <a:pt x="0" y="2174"/>
                  </a:lnTo>
                  <a:cubicBezTo>
                    <a:pt x="0" y="12886"/>
                    <a:pt x="4845" y="21600"/>
                    <a:pt x="10800" y="21600"/>
                  </a:cubicBezTo>
                  <a:cubicBezTo>
                    <a:pt x="16755" y="21600"/>
                    <a:pt x="21600" y="12886"/>
                    <a:pt x="21600" y="2174"/>
                  </a:cubicBezTo>
                  <a:lnTo>
                    <a:pt x="21600" y="0"/>
                  </a:lnTo>
                  <a:lnTo>
                    <a:pt x="15451" y="0"/>
                  </a:lnTo>
                  <a:cubicBezTo>
                    <a:pt x="15451" y="0"/>
                    <a:pt x="15451" y="2174"/>
                    <a:pt x="15451" y="2174"/>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3" name="Shape">
              <a:extLst>
                <a:ext uri="{FF2B5EF4-FFF2-40B4-BE49-F238E27FC236}">
                  <a16:creationId xmlns:a16="http://schemas.microsoft.com/office/drawing/2014/main" id="{1E281787-8D0D-834F-8F63-8B14A8099F67}"/>
                </a:ext>
              </a:extLst>
            </p:cNvPr>
            <p:cNvSpPr/>
            <p:nvPr userDrawn="1"/>
          </p:nvSpPr>
          <p:spPr>
            <a:xfrm>
              <a:off x="1885036" y="5446059"/>
              <a:ext cx="221938" cy="116778"/>
            </a:xfrm>
            <a:custGeom>
              <a:avLst/>
              <a:gdLst/>
              <a:ahLst/>
              <a:cxnLst>
                <a:cxn ang="0">
                  <a:pos x="wd2" y="hd2"/>
                </a:cxn>
                <a:cxn ang="5400000">
                  <a:pos x="wd2" y="hd2"/>
                </a:cxn>
                <a:cxn ang="10800000">
                  <a:pos x="wd2" y="hd2"/>
                </a:cxn>
                <a:cxn ang="16200000">
                  <a:pos x="wd2" y="hd2"/>
                </a:cxn>
              </a:cxnLst>
              <a:rect l="0" t="0" r="r" b="b"/>
              <a:pathLst>
                <a:path w="21600" h="21600" extrusionOk="0">
                  <a:moveTo>
                    <a:pt x="2875" y="20525"/>
                  </a:moveTo>
                  <a:cubicBezTo>
                    <a:pt x="2875" y="12221"/>
                    <a:pt x="6430" y="5464"/>
                    <a:pt x="10800" y="5464"/>
                  </a:cubicBezTo>
                  <a:cubicBezTo>
                    <a:pt x="15170" y="5464"/>
                    <a:pt x="18725" y="12221"/>
                    <a:pt x="18725" y="20525"/>
                  </a:cubicBezTo>
                  <a:lnTo>
                    <a:pt x="18725" y="21600"/>
                  </a:lnTo>
                  <a:lnTo>
                    <a:pt x="21600" y="21600"/>
                  </a:lnTo>
                  <a:lnTo>
                    <a:pt x="21600" y="20526"/>
                  </a:lnTo>
                  <a:cubicBezTo>
                    <a:pt x="21600" y="9190"/>
                    <a:pt x="16765" y="0"/>
                    <a:pt x="10800" y="0"/>
                  </a:cubicBezTo>
                  <a:cubicBezTo>
                    <a:pt x="4835" y="0"/>
                    <a:pt x="0" y="9190"/>
                    <a:pt x="0" y="20526"/>
                  </a:cubicBezTo>
                  <a:lnTo>
                    <a:pt x="0" y="21600"/>
                  </a:lnTo>
                  <a:lnTo>
                    <a:pt x="2875" y="21600"/>
                  </a:lnTo>
                  <a:cubicBezTo>
                    <a:pt x="2875" y="21600"/>
                    <a:pt x="2875" y="20525"/>
                    <a:pt x="2875" y="20525"/>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4" name="Shape">
              <a:extLst>
                <a:ext uri="{FF2B5EF4-FFF2-40B4-BE49-F238E27FC236}">
                  <a16:creationId xmlns:a16="http://schemas.microsoft.com/office/drawing/2014/main" id="{625836B5-B91E-844F-B29E-ACB1709609FE}"/>
                </a:ext>
              </a:extLst>
            </p:cNvPr>
            <p:cNvSpPr/>
            <p:nvPr userDrawn="1"/>
          </p:nvSpPr>
          <p:spPr>
            <a:xfrm>
              <a:off x="1885036" y="5840730"/>
              <a:ext cx="221938" cy="116777"/>
            </a:xfrm>
            <a:custGeom>
              <a:avLst/>
              <a:gdLst/>
              <a:ahLst/>
              <a:cxnLst>
                <a:cxn ang="0">
                  <a:pos x="wd2" y="hd2"/>
                </a:cxn>
                <a:cxn ang="5400000">
                  <a:pos x="wd2" y="hd2"/>
                </a:cxn>
                <a:cxn ang="10800000">
                  <a:pos x="wd2" y="hd2"/>
                </a:cxn>
                <a:cxn ang="16200000">
                  <a:pos x="wd2" y="hd2"/>
                </a:cxn>
              </a:cxnLst>
              <a:rect l="0" t="0" r="r" b="b"/>
              <a:pathLst>
                <a:path w="21600" h="21600" extrusionOk="0">
                  <a:moveTo>
                    <a:pt x="18725" y="1074"/>
                  </a:moveTo>
                  <a:cubicBezTo>
                    <a:pt x="18725" y="9379"/>
                    <a:pt x="15170" y="16136"/>
                    <a:pt x="10800" y="16136"/>
                  </a:cubicBezTo>
                  <a:cubicBezTo>
                    <a:pt x="6430" y="16136"/>
                    <a:pt x="2875" y="9379"/>
                    <a:pt x="2875" y="1074"/>
                  </a:cubicBezTo>
                  <a:lnTo>
                    <a:pt x="2875" y="0"/>
                  </a:lnTo>
                  <a:lnTo>
                    <a:pt x="0" y="0"/>
                  </a:lnTo>
                  <a:lnTo>
                    <a:pt x="0" y="1074"/>
                  </a:lnTo>
                  <a:cubicBezTo>
                    <a:pt x="0" y="12410"/>
                    <a:pt x="4835" y="21600"/>
                    <a:pt x="10800" y="21600"/>
                  </a:cubicBezTo>
                  <a:cubicBezTo>
                    <a:pt x="16765" y="21600"/>
                    <a:pt x="21600" y="12410"/>
                    <a:pt x="21600" y="1074"/>
                  </a:cubicBezTo>
                  <a:lnTo>
                    <a:pt x="21600" y="0"/>
                  </a:lnTo>
                  <a:lnTo>
                    <a:pt x="18725" y="0"/>
                  </a:lnTo>
                  <a:cubicBezTo>
                    <a:pt x="18725" y="0"/>
                    <a:pt x="18725" y="1074"/>
                    <a:pt x="18725" y="1074"/>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5" name="POWERPOINT TEMPLATE">
              <a:extLst>
                <a:ext uri="{FF2B5EF4-FFF2-40B4-BE49-F238E27FC236}">
                  <a16:creationId xmlns:a16="http://schemas.microsoft.com/office/drawing/2014/main" id="{24566B7C-8204-5D40-BA9B-EFF9329A4A66}"/>
                </a:ext>
              </a:extLst>
            </p:cNvPr>
            <p:cNvSpPr/>
            <p:nvPr userDrawn="1"/>
          </p:nvSpPr>
          <p:spPr>
            <a:xfrm>
              <a:off x="1832720" y="5510100"/>
              <a:ext cx="77009" cy="3847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nSpc>
                  <a:spcPts val="4500"/>
                </a:lnSpc>
                <a:tabLst>
                  <a:tab pos="1066800" algn="l"/>
                </a:tabLst>
                <a:defRPr sz="3821">
                  <a:latin typeface="Arial"/>
                  <a:ea typeface="Arial"/>
                  <a:cs typeface="Arial"/>
                  <a:sym typeface="Arial"/>
                </a:defRPr>
              </a:lvl1pPr>
            </a:lstStyle>
            <a:p>
              <a:pPr algn="l">
                <a:lnSpc>
                  <a:spcPct val="100000"/>
                </a:lnSpc>
              </a:pPr>
              <a:endParaRPr sz="2000" spc="170" dirty="0">
                <a:solidFill>
                  <a:schemeClr val="accent3"/>
                </a:solidFill>
              </a:endParaRPr>
            </a:p>
          </p:txBody>
        </p:sp>
      </p:grpSp>
      <p:cxnSp>
        <p:nvCxnSpPr>
          <p:cNvPr id="16" name="Straight Connector 15">
            <a:extLst>
              <a:ext uri="{FF2B5EF4-FFF2-40B4-BE49-F238E27FC236}">
                <a16:creationId xmlns:a16="http://schemas.microsoft.com/office/drawing/2014/main" id="{183F5ECA-69F5-C847-BE32-F72C8211613A}"/>
              </a:ext>
            </a:extLst>
          </p:cNvPr>
          <p:cNvCxnSpPr>
            <a:cxnSpLocks/>
          </p:cNvCxnSpPr>
          <p:nvPr userDrawn="1"/>
        </p:nvCxnSpPr>
        <p:spPr>
          <a:xfrm>
            <a:off x="863804" y="6300509"/>
            <a:ext cx="10221133" cy="0"/>
          </a:xfrm>
          <a:prstGeom prst="line">
            <a:avLst/>
          </a:prstGeom>
        </p:spPr>
        <p:style>
          <a:lnRef idx="1">
            <a:schemeClr val="accent1"/>
          </a:lnRef>
          <a:fillRef idx="0">
            <a:schemeClr val="accent1"/>
          </a:fillRef>
          <a:effectRef idx="0">
            <a:schemeClr val="accent1"/>
          </a:effectRef>
          <a:fontRef idx="minor">
            <a:schemeClr val="tx1"/>
          </a:fontRef>
        </p:style>
      </p:cxnSp>
      <p:pic>
        <p:nvPicPr>
          <p:cNvPr id="17" name="Picture 16" descr="A picture containing clock, drawing, sign&#10;&#10;Description automatically generated">
            <a:extLst>
              <a:ext uri="{FF2B5EF4-FFF2-40B4-BE49-F238E27FC236}">
                <a16:creationId xmlns:a16="http://schemas.microsoft.com/office/drawing/2014/main" id="{DE50851A-5ED3-B44E-A052-9EF7FADFE547}"/>
              </a:ext>
            </a:extLst>
          </p:cNvPr>
          <p:cNvPicPr>
            <a:picLocks noChangeAspect="1"/>
          </p:cNvPicPr>
          <p:nvPr userDrawn="1"/>
        </p:nvPicPr>
        <p:blipFill>
          <a:blip r:embed="rId19"/>
          <a:stretch>
            <a:fillRect/>
          </a:stretch>
        </p:blipFill>
        <p:spPr>
          <a:xfrm>
            <a:off x="259283" y="6378608"/>
            <a:ext cx="796939" cy="251298"/>
          </a:xfrm>
          <a:prstGeom prst="rect">
            <a:avLst/>
          </a:prstGeom>
        </p:spPr>
      </p:pic>
    </p:spTree>
    <p:extLst>
      <p:ext uri="{BB962C8B-B14F-4D97-AF65-F5344CB8AC3E}">
        <p14:creationId xmlns:p14="http://schemas.microsoft.com/office/powerpoint/2010/main" val="35186057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0" r:id="rId7"/>
    <p:sldLayoutId id="2147483661" r:id="rId8"/>
    <p:sldLayoutId id="2147483662" r:id="rId9"/>
    <p:sldLayoutId id="2147483665" r:id="rId10"/>
    <p:sldLayoutId id="2147483663" r:id="rId11"/>
    <p:sldLayoutId id="2147483664" r:id="rId12"/>
    <p:sldLayoutId id="2147483655" r:id="rId13"/>
    <p:sldLayoutId id="2147483656" r:id="rId14"/>
    <p:sldLayoutId id="2147483657" r:id="rId15"/>
    <p:sldLayoutId id="2147483658" r:id="rId16"/>
    <p:sldLayoutId id="2147483659"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6.xml"/><Relationship Id="rId5" Type="http://schemas.openxmlformats.org/officeDocument/2006/relationships/image" Target="../media/image37.png"/><Relationship Id="rId4" Type="http://schemas.openxmlformats.org/officeDocument/2006/relationships/image" Target="../media/image36.png"/></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0.tiff"/><Relationship Id="rId2" Type="http://schemas.openxmlformats.org/officeDocument/2006/relationships/image" Target="../media/image39.tif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41.tif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tiff"/><Relationship Id="rId1" Type="http://schemas.openxmlformats.org/officeDocument/2006/relationships/slideLayout" Target="../slideLayouts/slideLayout6.xml"/><Relationship Id="rId4" Type="http://schemas.openxmlformats.org/officeDocument/2006/relationships/image" Target="../media/image44.svg"/></Relationships>
</file>

<file path=ppt/slides/_rels/slide17.xml.rels><?xml version="1.0" encoding="UTF-8" standalone="yes"?>
<Relationships xmlns="http://schemas.openxmlformats.org/package/2006/relationships"><Relationship Id="rId2" Type="http://schemas.openxmlformats.org/officeDocument/2006/relationships/image" Target="../media/image45.tif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46.tif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sv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image" Target="../media/image19.svg"/><Relationship Id="rId5" Type="http://schemas.openxmlformats.org/officeDocument/2006/relationships/image" Target="../media/image13.sv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svg"/></Relationships>
</file>

<file path=ppt/slides/_rels/slide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diagramLayout" Target="../diagrams/layout1.xml"/><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11" Type="http://schemas.openxmlformats.org/officeDocument/2006/relationships/image" Target="../media/image25.png"/><Relationship Id="rId5" Type="http://schemas.openxmlformats.org/officeDocument/2006/relationships/diagramColors" Target="../diagrams/colors1.xml"/><Relationship Id="rId10" Type="http://schemas.openxmlformats.org/officeDocument/2006/relationships/image" Target="../media/image24.svg"/><Relationship Id="rId4" Type="http://schemas.openxmlformats.org/officeDocument/2006/relationships/diagramQuickStyle" Target="../diagrams/quickStyle1.xml"/><Relationship Id="rId9"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POWERPOINT TEMPLATE">
            <a:extLst>
              <a:ext uri="{FF2B5EF4-FFF2-40B4-BE49-F238E27FC236}">
                <a16:creationId xmlns:a16="http://schemas.microsoft.com/office/drawing/2014/main" id="{D8299945-B0C6-F341-B142-FDD535ABA9BE}"/>
              </a:ext>
            </a:extLst>
          </p:cNvPr>
          <p:cNvSpPr/>
          <p:nvPr/>
        </p:nvSpPr>
        <p:spPr>
          <a:xfrm>
            <a:off x="3792261" y="3445528"/>
            <a:ext cx="4897325" cy="11392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lvl1pPr>
              <a:lnSpc>
                <a:spcPts val="4500"/>
              </a:lnSpc>
              <a:tabLst>
                <a:tab pos="1066800" algn="l"/>
              </a:tabLst>
              <a:defRPr sz="3821">
                <a:latin typeface="Arial"/>
                <a:ea typeface="Arial"/>
                <a:cs typeface="Arial"/>
                <a:sym typeface="Arial"/>
              </a:defRPr>
            </a:lvl1pPr>
          </a:lstStyle>
          <a:p>
            <a:pPr algn="ctr">
              <a:lnSpc>
                <a:spcPct val="150000"/>
              </a:lnSpc>
            </a:pPr>
            <a:r>
              <a:rPr lang="en-US" sz="1600" spc="170" dirty="0">
                <a:solidFill>
                  <a:schemeClr val="bg1"/>
                </a:solidFill>
              </a:rPr>
              <a:t>Hannah Culliton, </a:t>
            </a:r>
          </a:p>
          <a:p>
            <a:pPr algn="ctr">
              <a:lnSpc>
                <a:spcPct val="150000"/>
              </a:lnSpc>
            </a:pPr>
            <a:r>
              <a:rPr lang="en-US" sz="1600" spc="170" dirty="0">
                <a:solidFill>
                  <a:schemeClr val="bg1"/>
                </a:solidFill>
              </a:rPr>
              <a:t>Gaurav Kondopraum, </a:t>
            </a:r>
          </a:p>
          <a:p>
            <a:pPr algn="ctr">
              <a:lnSpc>
                <a:spcPct val="150000"/>
              </a:lnSpc>
            </a:pPr>
            <a:r>
              <a:rPr lang="en-US" sz="1600" spc="170" dirty="0">
                <a:solidFill>
                  <a:schemeClr val="bg1"/>
                </a:solidFill>
              </a:rPr>
              <a:t>Afreen Shakih, Jibin Thomas </a:t>
            </a:r>
            <a:endParaRPr sz="1600" spc="170" dirty="0">
              <a:solidFill>
                <a:schemeClr val="bg1"/>
              </a:solidFill>
            </a:endParaRPr>
          </a:p>
        </p:txBody>
      </p:sp>
      <p:sp>
        <p:nvSpPr>
          <p:cNvPr id="5" name="Circle">
            <a:extLst>
              <a:ext uri="{FF2B5EF4-FFF2-40B4-BE49-F238E27FC236}">
                <a16:creationId xmlns:a16="http://schemas.microsoft.com/office/drawing/2014/main" id="{19632DE1-5329-4549-8EAD-E3907D320E77}"/>
              </a:ext>
            </a:extLst>
          </p:cNvPr>
          <p:cNvSpPr/>
          <p:nvPr/>
        </p:nvSpPr>
        <p:spPr>
          <a:xfrm>
            <a:off x="3396783" y="4615816"/>
            <a:ext cx="1195192" cy="1195186"/>
          </a:xfrm>
          <a:prstGeom prst="ellipse">
            <a:avLst/>
          </a:prstGeom>
          <a:solidFill>
            <a:schemeClr val="accent1">
              <a:lumMod val="60000"/>
              <a:lumOff val="40000"/>
              <a:alpha val="15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6" name="Circle">
            <a:extLst>
              <a:ext uri="{FF2B5EF4-FFF2-40B4-BE49-F238E27FC236}">
                <a16:creationId xmlns:a16="http://schemas.microsoft.com/office/drawing/2014/main" id="{EC8E5BA3-4FB7-1D4E-8357-DFEF1D6AEABD}"/>
              </a:ext>
            </a:extLst>
          </p:cNvPr>
          <p:cNvSpPr/>
          <p:nvPr/>
        </p:nvSpPr>
        <p:spPr>
          <a:xfrm>
            <a:off x="3701541" y="4920574"/>
            <a:ext cx="584238" cy="584238"/>
          </a:xfrm>
          <a:prstGeom prst="ellipse">
            <a:avLst/>
          </a:prstGeom>
          <a:solidFill>
            <a:schemeClr val="accent1">
              <a:lumMod val="60000"/>
              <a:lumOff val="40000"/>
              <a:alpha val="50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7" name="Shape">
            <a:extLst>
              <a:ext uri="{FF2B5EF4-FFF2-40B4-BE49-F238E27FC236}">
                <a16:creationId xmlns:a16="http://schemas.microsoft.com/office/drawing/2014/main" id="{0ABBD63A-6D8F-4644-AA61-986E882F3330}"/>
              </a:ext>
            </a:extLst>
          </p:cNvPr>
          <p:cNvSpPr/>
          <p:nvPr/>
        </p:nvSpPr>
        <p:spPr>
          <a:xfrm>
            <a:off x="0" y="2838060"/>
            <a:ext cx="3265956" cy="1794323"/>
          </a:xfrm>
          <a:custGeom>
            <a:avLst/>
            <a:gdLst/>
            <a:ahLst/>
            <a:cxnLst>
              <a:cxn ang="0">
                <a:pos x="wd2" y="hd2"/>
              </a:cxn>
              <a:cxn ang="5400000">
                <a:pos x="wd2" y="hd2"/>
              </a:cxn>
              <a:cxn ang="10800000">
                <a:pos x="wd2" y="hd2"/>
              </a:cxn>
              <a:cxn ang="16200000">
                <a:pos x="wd2" y="hd2"/>
              </a:cxn>
            </a:cxnLst>
            <a:rect l="0" t="0" r="r" b="b"/>
            <a:pathLst>
              <a:path w="21600" h="20321" extrusionOk="0">
                <a:moveTo>
                  <a:pt x="21600" y="20321"/>
                </a:moveTo>
                <a:cubicBezTo>
                  <a:pt x="21600" y="20321"/>
                  <a:pt x="16562" y="18842"/>
                  <a:pt x="12398" y="8781"/>
                </a:cubicBezTo>
                <a:cubicBezTo>
                  <a:pt x="8235" y="-1279"/>
                  <a:pt x="3134" y="-529"/>
                  <a:pt x="0" y="692"/>
                </a:cubicBezTo>
                <a:lnTo>
                  <a:pt x="0" y="11196"/>
                </a:lnTo>
                <a:cubicBezTo>
                  <a:pt x="0" y="11196"/>
                  <a:pt x="3956" y="4904"/>
                  <a:pt x="9569" y="11196"/>
                </a:cubicBezTo>
                <a:cubicBezTo>
                  <a:pt x="15183" y="17487"/>
                  <a:pt x="16008" y="19984"/>
                  <a:pt x="21600" y="20321"/>
                </a:cubicBezTo>
              </a:path>
            </a:pathLst>
          </a:custGeom>
          <a:solidFill>
            <a:schemeClr val="accent6">
              <a:alpha val="30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8" name="Shape">
            <a:extLst>
              <a:ext uri="{FF2B5EF4-FFF2-40B4-BE49-F238E27FC236}">
                <a16:creationId xmlns:a16="http://schemas.microsoft.com/office/drawing/2014/main" id="{4D53FC7C-EEC0-EE44-92B3-74952B271780}"/>
              </a:ext>
            </a:extLst>
          </p:cNvPr>
          <p:cNvSpPr/>
          <p:nvPr/>
        </p:nvSpPr>
        <p:spPr>
          <a:xfrm>
            <a:off x="0" y="2730125"/>
            <a:ext cx="2585927" cy="758352"/>
          </a:xfrm>
          <a:custGeom>
            <a:avLst/>
            <a:gdLst/>
            <a:ahLst/>
            <a:cxnLst>
              <a:cxn ang="0">
                <a:pos x="wd2" y="hd2"/>
              </a:cxn>
              <a:cxn ang="5400000">
                <a:pos x="wd2" y="hd2"/>
              </a:cxn>
              <a:cxn ang="10800000">
                <a:pos x="wd2" y="hd2"/>
              </a:cxn>
              <a:cxn ang="16200000">
                <a:pos x="wd2" y="hd2"/>
              </a:cxn>
            </a:cxnLst>
            <a:rect l="0" t="0" r="r" b="b"/>
            <a:pathLst>
              <a:path w="21600" h="13908" extrusionOk="0">
                <a:moveTo>
                  <a:pt x="12942" y="962"/>
                </a:moveTo>
                <a:cubicBezTo>
                  <a:pt x="18260" y="-2930"/>
                  <a:pt x="21600" y="6239"/>
                  <a:pt x="21600" y="6239"/>
                </a:cubicBezTo>
                <a:cubicBezTo>
                  <a:pt x="21600" y="6239"/>
                  <a:pt x="16736" y="338"/>
                  <a:pt x="11812" y="9504"/>
                </a:cubicBezTo>
                <a:cubicBezTo>
                  <a:pt x="6888" y="18670"/>
                  <a:pt x="1036" y="11395"/>
                  <a:pt x="0" y="6849"/>
                </a:cubicBezTo>
                <a:lnTo>
                  <a:pt x="41" y="3502"/>
                </a:lnTo>
                <a:cubicBezTo>
                  <a:pt x="2198" y="9422"/>
                  <a:pt x="7625" y="4854"/>
                  <a:pt x="12942" y="962"/>
                </a:cubicBezTo>
              </a:path>
            </a:pathLst>
          </a:custGeom>
          <a:solidFill>
            <a:schemeClr val="accent6">
              <a:alpha val="30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9" name="Shape">
            <a:extLst>
              <a:ext uri="{FF2B5EF4-FFF2-40B4-BE49-F238E27FC236}">
                <a16:creationId xmlns:a16="http://schemas.microsoft.com/office/drawing/2014/main" id="{A5133688-E5D9-4D45-ABE9-665B00A4CF29}"/>
              </a:ext>
            </a:extLst>
          </p:cNvPr>
          <p:cNvSpPr/>
          <p:nvPr/>
        </p:nvSpPr>
        <p:spPr>
          <a:xfrm>
            <a:off x="9415754" y="2126958"/>
            <a:ext cx="2776057" cy="1525171"/>
          </a:xfrm>
          <a:custGeom>
            <a:avLst/>
            <a:gdLst/>
            <a:ahLst/>
            <a:cxnLst>
              <a:cxn ang="0">
                <a:pos x="wd2" y="hd2"/>
              </a:cxn>
              <a:cxn ang="5400000">
                <a:pos x="wd2" y="hd2"/>
              </a:cxn>
              <a:cxn ang="10800000">
                <a:pos x="wd2" y="hd2"/>
              </a:cxn>
              <a:cxn ang="16200000">
                <a:pos x="wd2" y="hd2"/>
              </a:cxn>
            </a:cxnLst>
            <a:rect l="0" t="0" r="r" b="b"/>
            <a:pathLst>
              <a:path w="21600" h="20321" extrusionOk="0">
                <a:moveTo>
                  <a:pt x="0" y="0"/>
                </a:moveTo>
                <a:cubicBezTo>
                  <a:pt x="0" y="0"/>
                  <a:pt x="5038" y="1479"/>
                  <a:pt x="9202" y="11540"/>
                </a:cubicBezTo>
                <a:cubicBezTo>
                  <a:pt x="13365" y="21600"/>
                  <a:pt x="18466" y="20850"/>
                  <a:pt x="21600" y="19629"/>
                </a:cubicBezTo>
                <a:lnTo>
                  <a:pt x="21600" y="9125"/>
                </a:lnTo>
                <a:cubicBezTo>
                  <a:pt x="21600" y="9125"/>
                  <a:pt x="17644" y="15417"/>
                  <a:pt x="12031" y="9125"/>
                </a:cubicBezTo>
                <a:cubicBezTo>
                  <a:pt x="6417" y="2834"/>
                  <a:pt x="5592" y="337"/>
                  <a:pt x="0" y="0"/>
                </a:cubicBezTo>
              </a:path>
            </a:pathLst>
          </a:custGeom>
          <a:solidFill>
            <a:schemeClr val="accent6">
              <a:alpha val="30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0" name="Shape">
            <a:extLst>
              <a:ext uri="{FF2B5EF4-FFF2-40B4-BE49-F238E27FC236}">
                <a16:creationId xmlns:a16="http://schemas.microsoft.com/office/drawing/2014/main" id="{37EA29DA-D695-9648-A5C1-9EE588E68FB6}"/>
              </a:ext>
            </a:extLst>
          </p:cNvPr>
          <p:cNvSpPr/>
          <p:nvPr/>
        </p:nvSpPr>
        <p:spPr>
          <a:xfrm>
            <a:off x="9993524" y="3098374"/>
            <a:ext cx="2198038" cy="644599"/>
          </a:xfrm>
          <a:custGeom>
            <a:avLst/>
            <a:gdLst/>
            <a:ahLst/>
            <a:cxnLst>
              <a:cxn ang="0">
                <a:pos x="wd2" y="hd2"/>
              </a:cxn>
              <a:cxn ang="5400000">
                <a:pos x="wd2" y="hd2"/>
              </a:cxn>
              <a:cxn ang="10800000">
                <a:pos x="wd2" y="hd2"/>
              </a:cxn>
              <a:cxn ang="16200000">
                <a:pos x="wd2" y="hd2"/>
              </a:cxn>
            </a:cxnLst>
            <a:rect l="0" t="0" r="r" b="b"/>
            <a:pathLst>
              <a:path w="21600" h="13908" extrusionOk="0">
                <a:moveTo>
                  <a:pt x="8658" y="12946"/>
                </a:moveTo>
                <a:cubicBezTo>
                  <a:pt x="3340" y="16838"/>
                  <a:pt x="0" y="7669"/>
                  <a:pt x="0" y="7669"/>
                </a:cubicBezTo>
                <a:cubicBezTo>
                  <a:pt x="0" y="7669"/>
                  <a:pt x="4864" y="13570"/>
                  <a:pt x="9788" y="4404"/>
                </a:cubicBezTo>
                <a:cubicBezTo>
                  <a:pt x="14712" y="-4762"/>
                  <a:pt x="20564" y="2513"/>
                  <a:pt x="21600" y="7059"/>
                </a:cubicBezTo>
                <a:lnTo>
                  <a:pt x="21559" y="10406"/>
                </a:lnTo>
                <a:cubicBezTo>
                  <a:pt x="19402" y="4486"/>
                  <a:pt x="13975" y="9053"/>
                  <a:pt x="8658" y="12946"/>
                </a:cubicBezTo>
              </a:path>
            </a:pathLst>
          </a:custGeom>
          <a:solidFill>
            <a:schemeClr val="accent6">
              <a:alpha val="30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E16CCB1B-3075-144D-88BC-748E29BE37F9}"/>
              </a:ext>
            </a:extLst>
          </p:cNvPr>
          <p:cNvSpPr/>
          <p:nvPr/>
        </p:nvSpPr>
        <p:spPr>
          <a:xfrm>
            <a:off x="7606253" y="0"/>
            <a:ext cx="4582166" cy="356121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2035" y="7046"/>
                  <a:pt x="11298" y="6308"/>
                </a:cubicBezTo>
                <a:cubicBezTo>
                  <a:pt x="20561" y="5570"/>
                  <a:pt x="21600" y="21600"/>
                  <a:pt x="21600" y="21600"/>
                </a:cubicBezTo>
                <a:lnTo>
                  <a:pt x="21600" y="0"/>
                </a:lnTo>
                <a:cubicBezTo>
                  <a:pt x="21600" y="0"/>
                  <a:pt x="0" y="0"/>
                  <a:pt x="0" y="0"/>
                </a:cubicBezTo>
                <a:close/>
              </a:path>
            </a:pathLst>
          </a:custGeom>
          <a:gradFill>
            <a:gsLst>
              <a:gs pos="54000">
                <a:schemeClr val="accent6"/>
              </a:gs>
              <a:gs pos="99000">
                <a:schemeClr val="accent1"/>
              </a:gs>
            </a:gsLst>
            <a:lin ang="0" scaled="0"/>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1A61CB3E-40D0-664F-BCD6-2007912CFB87}"/>
              </a:ext>
            </a:extLst>
          </p:cNvPr>
          <p:cNvSpPr/>
          <p:nvPr/>
        </p:nvSpPr>
        <p:spPr>
          <a:xfrm>
            <a:off x="8209420" y="0"/>
            <a:ext cx="3983203" cy="309570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2035" y="7046"/>
                  <a:pt x="11298" y="6308"/>
                </a:cubicBezTo>
                <a:cubicBezTo>
                  <a:pt x="20561" y="5570"/>
                  <a:pt x="21600" y="21600"/>
                  <a:pt x="21600" y="21600"/>
                </a:cubicBezTo>
                <a:lnTo>
                  <a:pt x="21600" y="0"/>
                </a:lnTo>
                <a:cubicBezTo>
                  <a:pt x="21600" y="0"/>
                  <a:pt x="0" y="0"/>
                  <a:pt x="0" y="0"/>
                </a:cubicBezTo>
                <a:close/>
              </a:path>
            </a:pathLst>
          </a:custGeom>
          <a:gradFill>
            <a:gsLst>
              <a:gs pos="72000">
                <a:schemeClr val="accent6"/>
              </a:gs>
              <a:gs pos="99000">
                <a:schemeClr val="accent1"/>
              </a:gs>
            </a:gsLst>
            <a:lin ang="0" scaled="0"/>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3" name="Shape">
            <a:extLst>
              <a:ext uri="{FF2B5EF4-FFF2-40B4-BE49-F238E27FC236}">
                <a16:creationId xmlns:a16="http://schemas.microsoft.com/office/drawing/2014/main" id="{B8BA669A-BE5A-5845-94C6-A05066180BB1}"/>
              </a:ext>
            </a:extLst>
          </p:cNvPr>
          <p:cNvSpPr/>
          <p:nvPr/>
        </p:nvSpPr>
        <p:spPr>
          <a:xfrm>
            <a:off x="0" y="0"/>
            <a:ext cx="5438535" cy="1997050"/>
          </a:xfrm>
          <a:custGeom>
            <a:avLst/>
            <a:gdLst/>
            <a:ahLst/>
            <a:cxnLst>
              <a:cxn ang="0">
                <a:pos x="wd2" y="hd2"/>
              </a:cxn>
              <a:cxn ang="5400000">
                <a:pos x="wd2" y="hd2"/>
              </a:cxn>
              <a:cxn ang="10800000">
                <a:pos x="wd2" y="hd2"/>
              </a:cxn>
              <a:cxn ang="16200000">
                <a:pos x="wd2" y="hd2"/>
              </a:cxn>
            </a:cxnLst>
            <a:rect l="0" t="0" r="r" b="b"/>
            <a:pathLst>
              <a:path w="21600" h="18650" extrusionOk="0">
                <a:moveTo>
                  <a:pt x="0" y="12912"/>
                </a:moveTo>
                <a:cubicBezTo>
                  <a:pt x="0" y="12912"/>
                  <a:pt x="3444" y="21600"/>
                  <a:pt x="8853" y="17595"/>
                </a:cubicBezTo>
                <a:cubicBezTo>
                  <a:pt x="13537" y="14127"/>
                  <a:pt x="16451" y="0"/>
                  <a:pt x="21600" y="0"/>
                </a:cubicBezTo>
                <a:lnTo>
                  <a:pt x="0" y="0"/>
                </a:lnTo>
                <a:cubicBezTo>
                  <a:pt x="0" y="0"/>
                  <a:pt x="0" y="12912"/>
                  <a:pt x="0" y="12912"/>
                </a:cubicBezTo>
                <a:close/>
              </a:path>
            </a:pathLst>
          </a:custGeom>
          <a:gradFill>
            <a:gsLst>
              <a:gs pos="20000">
                <a:schemeClr val="accent5"/>
              </a:gs>
              <a:gs pos="72000">
                <a:schemeClr val="accent6"/>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4" name="Shape">
            <a:extLst>
              <a:ext uri="{FF2B5EF4-FFF2-40B4-BE49-F238E27FC236}">
                <a16:creationId xmlns:a16="http://schemas.microsoft.com/office/drawing/2014/main" id="{410638C9-8DEB-FB4E-B6FA-B16B02219F80}"/>
              </a:ext>
            </a:extLst>
          </p:cNvPr>
          <p:cNvSpPr/>
          <p:nvPr/>
        </p:nvSpPr>
        <p:spPr>
          <a:xfrm>
            <a:off x="0" y="0"/>
            <a:ext cx="5438535" cy="1518201"/>
          </a:xfrm>
          <a:custGeom>
            <a:avLst/>
            <a:gdLst/>
            <a:ahLst/>
            <a:cxnLst>
              <a:cxn ang="0">
                <a:pos x="wd2" y="hd2"/>
              </a:cxn>
              <a:cxn ang="5400000">
                <a:pos x="wd2" y="hd2"/>
              </a:cxn>
              <a:cxn ang="10800000">
                <a:pos x="wd2" y="hd2"/>
              </a:cxn>
              <a:cxn ang="16200000">
                <a:pos x="wd2" y="hd2"/>
              </a:cxn>
            </a:cxnLst>
            <a:rect l="0" t="0" r="r" b="b"/>
            <a:pathLst>
              <a:path w="21600" h="18650" extrusionOk="0">
                <a:moveTo>
                  <a:pt x="0" y="12912"/>
                </a:moveTo>
                <a:cubicBezTo>
                  <a:pt x="0" y="12912"/>
                  <a:pt x="3444" y="21600"/>
                  <a:pt x="8853" y="17595"/>
                </a:cubicBezTo>
                <a:cubicBezTo>
                  <a:pt x="13537" y="14127"/>
                  <a:pt x="16451" y="0"/>
                  <a:pt x="21600" y="0"/>
                </a:cubicBezTo>
                <a:lnTo>
                  <a:pt x="0" y="0"/>
                </a:lnTo>
                <a:cubicBezTo>
                  <a:pt x="0" y="0"/>
                  <a:pt x="0" y="12912"/>
                  <a:pt x="0" y="12912"/>
                </a:cubicBezTo>
                <a:close/>
              </a:path>
            </a:pathLst>
          </a:custGeom>
          <a:gradFill>
            <a:gsLst>
              <a:gs pos="0">
                <a:schemeClr val="accent5"/>
              </a:gs>
              <a:gs pos="62000">
                <a:schemeClr val="accent6"/>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5" name="Shape">
            <a:extLst>
              <a:ext uri="{FF2B5EF4-FFF2-40B4-BE49-F238E27FC236}">
                <a16:creationId xmlns:a16="http://schemas.microsoft.com/office/drawing/2014/main" id="{434AC708-E741-F448-A00C-5C9E8EC97206}"/>
              </a:ext>
            </a:extLst>
          </p:cNvPr>
          <p:cNvSpPr/>
          <p:nvPr/>
        </p:nvSpPr>
        <p:spPr>
          <a:xfrm>
            <a:off x="5815799" y="2444414"/>
            <a:ext cx="557583" cy="310004"/>
          </a:xfrm>
          <a:custGeom>
            <a:avLst/>
            <a:gdLst/>
            <a:ahLst/>
            <a:cxnLst>
              <a:cxn ang="0">
                <a:pos x="wd2" y="hd2"/>
              </a:cxn>
              <a:cxn ang="5400000">
                <a:pos x="wd2" y="hd2"/>
              </a:cxn>
              <a:cxn ang="10800000">
                <a:pos x="wd2" y="hd2"/>
              </a:cxn>
              <a:cxn ang="16200000">
                <a:pos x="wd2" y="hd2"/>
              </a:cxn>
            </a:cxnLst>
            <a:rect l="0" t="0" r="r" b="b"/>
            <a:pathLst>
              <a:path w="21600" h="21600" extrusionOk="0">
                <a:moveTo>
                  <a:pt x="6149" y="19425"/>
                </a:moveTo>
                <a:cubicBezTo>
                  <a:pt x="6149" y="14812"/>
                  <a:pt x="8235" y="11059"/>
                  <a:pt x="10800" y="11059"/>
                </a:cubicBezTo>
                <a:cubicBezTo>
                  <a:pt x="13365" y="11059"/>
                  <a:pt x="15451" y="14812"/>
                  <a:pt x="15451" y="19425"/>
                </a:cubicBezTo>
                <a:lnTo>
                  <a:pt x="15451" y="21600"/>
                </a:lnTo>
                <a:lnTo>
                  <a:pt x="21600" y="21600"/>
                </a:lnTo>
                <a:lnTo>
                  <a:pt x="21600" y="19425"/>
                </a:lnTo>
                <a:cubicBezTo>
                  <a:pt x="21600" y="8714"/>
                  <a:pt x="16755" y="0"/>
                  <a:pt x="10800" y="0"/>
                </a:cubicBezTo>
                <a:cubicBezTo>
                  <a:pt x="4845" y="0"/>
                  <a:pt x="0" y="8714"/>
                  <a:pt x="0" y="19425"/>
                </a:cubicBezTo>
                <a:lnTo>
                  <a:pt x="0" y="21600"/>
                </a:lnTo>
                <a:lnTo>
                  <a:pt x="6149" y="21600"/>
                </a:lnTo>
                <a:cubicBezTo>
                  <a:pt x="6149" y="21600"/>
                  <a:pt x="6149" y="19425"/>
                  <a:pt x="6149" y="19425"/>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6" name="Shape">
            <a:extLst>
              <a:ext uri="{FF2B5EF4-FFF2-40B4-BE49-F238E27FC236}">
                <a16:creationId xmlns:a16="http://schemas.microsoft.com/office/drawing/2014/main" id="{5B94A877-4DF6-8E47-A642-5E828134BA5F}"/>
              </a:ext>
            </a:extLst>
          </p:cNvPr>
          <p:cNvSpPr/>
          <p:nvPr/>
        </p:nvSpPr>
        <p:spPr>
          <a:xfrm>
            <a:off x="5778958" y="4711446"/>
            <a:ext cx="557583" cy="309998"/>
          </a:xfrm>
          <a:custGeom>
            <a:avLst/>
            <a:gdLst/>
            <a:ahLst/>
            <a:cxnLst>
              <a:cxn ang="0">
                <a:pos x="wd2" y="hd2"/>
              </a:cxn>
              <a:cxn ang="5400000">
                <a:pos x="wd2" y="hd2"/>
              </a:cxn>
              <a:cxn ang="10800000">
                <a:pos x="wd2" y="hd2"/>
              </a:cxn>
              <a:cxn ang="16200000">
                <a:pos x="wd2" y="hd2"/>
              </a:cxn>
            </a:cxnLst>
            <a:rect l="0" t="0" r="r" b="b"/>
            <a:pathLst>
              <a:path w="21600" h="21600" extrusionOk="0">
                <a:moveTo>
                  <a:pt x="15451" y="2174"/>
                </a:moveTo>
                <a:cubicBezTo>
                  <a:pt x="15451" y="6787"/>
                  <a:pt x="13365" y="10540"/>
                  <a:pt x="10800" y="10540"/>
                </a:cubicBezTo>
                <a:cubicBezTo>
                  <a:pt x="8235" y="10540"/>
                  <a:pt x="6149" y="6787"/>
                  <a:pt x="6149" y="2174"/>
                </a:cubicBezTo>
                <a:lnTo>
                  <a:pt x="6149" y="0"/>
                </a:lnTo>
                <a:lnTo>
                  <a:pt x="0" y="0"/>
                </a:lnTo>
                <a:lnTo>
                  <a:pt x="0" y="2174"/>
                </a:lnTo>
                <a:cubicBezTo>
                  <a:pt x="0" y="12886"/>
                  <a:pt x="4845" y="21600"/>
                  <a:pt x="10800" y="21600"/>
                </a:cubicBezTo>
                <a:cubicBezTo>
                  <a:pt x="16755" y="21600"/>
                  <a:pt x="21600" y="12886"/>
                  <a:pt x="21600" y="2174"/>
                </a:cubicBezTo>
                <a:lnTo>
                  <a:pt x="21600" y="0"/>
                </a:lnTo>
                <a:lnTo>
                  <a:pt x="15451" y="0"/>
                </a:lnTo>
                <a:cubicBezTo>
                  <a:pt x="15451" y="0"/>
                  <a:pt x="15451" y="2174"/>
                  <a:pt x="15451" y="2174"/>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7" name="Shape">
            <a:extLst>
              <a:ext uri="{FF2B5EF4-FFF2-40B4-BE49-F238E27FC236}">
                <a16:creationId xmlns:a16="http://schemas.microsoft.com/office/drawing/2014/main" id="{D15C9C89-B95B-F948-870D-5CBED96AC186}"/>
              </a:ext>
            </a:extLst>
          </p:cNvPr>
          <p:cNvSpPr/>
          <p:nvPr/>
        </p:nvSpPr>
        <p:spPr>
          <a:xfrm>
            <a:off x="5498344" y="2126958"/>
            <a:ext cx="1192495" cy="627460"/>
          </a:xfrm>
          <a:custGeom>
            <a:avLst/>
            <a:gdLst/>
            <a:ahLst/>
            <a:cxnLst>
              <a:cxn ang="0">
                <a:pos x="wd2" y="hd2"/>
              </a:cxn>
              <a:cxn ang="5400000">
                <a:pos x="wd2" y="hd2"/>
              </a:cxn>
              <a:cxn ang="10800000">
                <a:pos x="wd2" y="hd2"/>
              </a:cxn>
              <a:cxn ang="16200000">
                <a:pos x="wd2" y="hd2"/>
              </a:cxn>
            </a:cxnLst>
            <a:rect l="0" t="0" r="r" b="b"/>
            <a:pathLst>
              <a:path w="21600" h="21600" extrusionOk="0">
                <a:moveTo>
                  <a:pt x="2875" y="20525"/>
                </a:moveTo>
                <a:cubicBezTo>
                  <a:pt x="2875" y="12221"/>
                  <a:pt x="6430" y="5464"/>
                  <a:pt x="10800" y="5464"/>
                </a:cubicBezTo>
                <a:cubicBezTo>
                  <a:pt x="15170" y="5464"/>
                  <a:pt x="18725" y="12221"/>
                  <a:pt x="18725" y="20525"/>
                </a:cubicBezTo>
                <a:lnTo>
                  <a:pt x="18725" y="21600"/>
                </a:lnTo>
                <a:lnTo>
                  <a:pt x="21600" y="21600"/>
                </a:lnTo>
                <a:lnTo>
                  <a:pt x="21600" y="20526"/>
                </a:lnTo>
                <a:cubicBezTo>
                  <a:pt x="21600" y="9190"/>
                  <a:pt x="16765" y="0"/>
                  <a:pt x="10800" y="0"/>
                </a:cubicBezTo>
                <a:cubicBezTo>
                  <a:pt x="4835" y="0"/>
                  <a:pt x="0" y="9190"/>
                  <a:pt x="0" y="20526"/>
                </a:cubicBezTo>
                <a:lnTo>
                  <a:pt x="0" y="21600"/>
                </a:lnTo>
                <a:lnTo>
                  <a:pt x="2875" y="21600"/>
                </a:lnTo>
                <a:cubicBezTo>
                  <a:pt x="2875" y="21600"/>
                  <a:pt x="2875" y="20525"/>
                  <a:pt x="2875" y="20525"/>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8" name="Shape">
            <a:extLst>
              <a:ext uri="{FF2B5EF4-FFF2-40B4-BE49-F238E27FC236}">
                <a16:creationId xmlns:a16="http://schemas.microsoft.com/office/drawing/2014/main" id="{C4DBDFA0-6E7E-7F47-96E6-6D0D8943EAB6}"/>
              </a:ext>
            </a:extLst>
          </p:cNvPr>
          <p:cNvSpPr/>
          <p:nvPr/>
        </p:nvSpPr>
        <p:spPr>
          <a:xfrm>
            <a:off x="5461503" y="4697158"/>
            <a:ext cx="1192495" cy="627454"/>
          </a:xfrm>
          <a:custGeom>
            <a:avLst/>
            <a:gdLst/>
            <a:ahLst/>
            <a:cxnLst>
              <a:cxn ang="0">
                <a:pos x="wd2" y="hd2"/>
              </a:cxn>
              <a:cxn ang="5400000">
                <a:pos x="wd2" y="hd2"/>
              </a:cxn>
              <a:cxn ang="10800000">
                <a:pos x="wd2" y="hd2"/>
              </a:cxn>
              <a:cxn ang="16200000">
                <a:pos x="wd2" y="hd2"/>
              </a:cxn>
            </a:cxnLst>
            <a:rect l="0" t="0" r="r" b="b"/>
            <a:pathLst>
              <a:path w="21600" h="21600" extrusionOk="0">
                <a:moveTo>
                  <a:pt x="18725" y="1074"/>
                </a:moveTo>
                <a:cubicBezTo>
                  <a:pt x="18725" y="9379"/>
                  <a:pt x="15170" y="16136"/>
                  <a:pt x="10800" y="16136"/>
                </a:cubicBezTo>
                <a:cubicBezTo>
                  <a:pt x="6430" y="16136"/>
                  <a:pt x="2875" y="9379"/>
                  <a:pt x="2875" y="1074"/>
                </a:cubicBezTo>
                <a:lnTo>
                  <a:pt x="2875" y="0"/>
                </a:lnTo>
                <a:lnTo>
                  <a:pt x="0" y="0"/>
                </a:lnTo>
                <a:lnTo>
                  <a:pt x="0" y="1074"/>
                </a:lnTo>
                <a:cubicBezTo>
                  <a:pt x="0" y="12410"/>
                  <a:pt x="4835" y="21600"/>
                  <a:pt x="10800" y="21600"/>
                </a:cubicBezTo>
                <a:cubicBezTo>
                  <a:pt x="16765" y="21600"/>
                  <a:pt x="21600" y="12410"/>
                  <a:pt x="21600" y="1074"/>
                </a:cubicBezTo>
                <a:lnTo>
                  <a:pt x="21600" y="0"/>
                </a:lnTo>
                <a:lnTo>
                  <a:pt x="18725" y="0"/>
                </a:lnTo>
                <a:cubicBezTo>
                  <a:pt x="18725" y="0"/>
                  <a:pt x="18725" y="1074"/>
                  <a:pt x="18725" y="1074"/>
                </a:cubicBezTo>
                <a:close/>
              </a:path>
            </a:pathLst>
          </a:custGeom>
          <a:solidFill>
            <a:schemeClr val="accent6"/>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9" name="Shape">
            <a:extLst>
              <a:ext uri="{FF2B5EF4-FFF2-40B4-BE49-F238E27FC236}">
                <a16:creationId xmlns:a16="http://schemas.microsoft.com/office/drawing/2014/main" id="{93773CB2-6E1A-E646-9EE8-D30DFE31D1D0}"/>
              </a:ext>
            </a:extLst>
          </p:cNvPr>
          <p:cNvSpPr/>
          <p:nvPr/>
        </p:nvSpPr>
        <p:spPr>
          <a:xfrm>
            <a:off x="0" y="4888828"/>
            <a:ext cx="4837981" cy="1969172"/>
          </a:xfrm>
          <a:custGeom>
            <a:avLst/>
            <a:gdLst/>
            <a:ahLst/>
            <a:cxnLst>
              <a:cxn ang="0">
                <a:pos x="wd2" y="hd2"/>
              </a:cxn>
              <a:cxn ang="5400000">
                <a:pos x="wd2" y="hd2"/>
              </a:cxn>
              <a:cxn ang="10800000">
                <a:pos x="wd2" y="hd2"/>
              </a:cxn>
              <a:cxn ang="16200000">
                <a:pos x="wd2" y="hd2"/>
              </a:cxn>
            </a:cxnLst>
            <a:rect l="0" t="0" r="r" b="b"/>
            <a:pathLst>
              <a:path w="21600" h="21600" extrusionOk="0">
                <a:moveTo>
                  <a:pt x="0" y="2317"/>
                </a:moveTo>
                <a:lnTo>
                  <a:pt x="0" y="21600"/>
                </a:lnTo>
                <a:lnTo>
                  <a:pt x="21600" y="21600"/>
                </a:lnTo>
                <a:cubicBezTo>
                  <a:pt x="19701" y="20270"/>
                  <a:pt x="17558" y="17275"/>
                  <a:pt x="15237" y="11597"/>
                </a:cubicBezTo>
                <a:cubicBezTo>
                  <a:pt x="11859" y="3335"/>
                  <a:pt x="8153" y="0"/>
                  <a:pt x="4768" y="0"/>
                </a:cubicBezTo>
                <a:cubicBezTo>
                  <a:pt x="3071" y="0"/>
                  <a:pt x="1453" y="840"/>
                  <a:pt x="0" y="2317"/>
                </a:cubicBezTo>
              </a:path>
            </a:pathLst>
          </a:custGeom>
          <a:gradFill>
            <a:gsLst>
              <a:gs pos="0">
                <a:schemeClr val="accent5"/>
              </a:gs>
              <a:gs pos="18000">
                <a:schemeClr val="accent4"/>
              </a:gs>
            </a:gsLst>
            <a:lin ang="0" scaled="0"/>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0" name="Shape">
            <a:extLst>
              <a:ext uri="{FF2B5EF4-FFF2-40B4-BE49-F238E27FC236}">
                <a16:creationId xmlns:a16="http://schemas.microsoft.com/office/drawing/2014/main" id="{3EC478AC-9CAE-A147-BB9C-4C083D7F2FE2}"/>
              </a:ext>
            </a:extLst>
          </p:cNvPr>
          <p:cNvSpPr/>
          <p:nvPr/>
        </p:nvSpPr>
        <p:spPr>
          <a:xfrm>
            <a:off x="0" y="5250728"/>
            <a:ext cx="4837981" cy="1606907"/>
          </a:xfrm>
          <a:custGeom>
            <a:avLst/>
            <a:gdLst/>
            <a:ahLst/>
            <a:cxnLst>
              <a:cxn ang="0">
                <a:pos x="wd2" y="hd2"/>
              </a:cxn>
              <a:cxn ang="5400000">
                <a:pos x="wd2" y="hd2"/>
              </a:cxn>
              <a:cxn ang="10800000">
                <a:pos x="wd2" y="hd2"/>
              </a:cxn>
              <a:cxn ang="16200000">
                <a:pos x="wd2" y="hd2"/>
              </a:cxn>
            </a:cxnLst>
            <a:rect l="0" t="0" r="r" b="b"/>
            <a:pathLst>
              <a:path w="21600" h="21600" extrusionOk="0">
                <a:moveTo>
                  <a:pt x="0" y="2317"/>
                </a:moveTo>
                <a:lnTo>
                  <a:pt x="0" y="21600"/>
                </a:lnTo>
                <a:lnTo>
                  <a:pt x="21600" y="21600"/>
                </a:lnTo>
                <a:cubicBezTo>
                  <a:pt x="19701" y="20270"/>
                  <a:pt x="17558" y="17275"/>
                  <a:pt x="15237" y="11597"/>
                </a:cubicBezTo>
                <a:cubicBezTo>
                  <a:pt x="11859" y="3335"/>
                  <a:pt x="8153" y="0"/>
                  <a:pt x="4768" y="0"/>
                </a:cubicBezTo>
                <a:cubicBezTo>
                  <a:pt x="3071" y="0"/>
                  <a:pt x="1453" y="840"/>
                  <a:pt x="0" y="2317"/>
                </a:cubicBezTo>
              </a:path>
            </a:pathLst>
          </a:custGeom>
          <a:gradFill>
            <a:gsLst>
              <a:gs pos="32000">
                <a:schemeClr val="accent5"/>
              </a:gs>
              <a:gs pos="70000">
                <a:schemeClr val="accent4"/>
              </a:gs>
            </a:gsLst>
            <a:lin ang="0" scaled="0"/>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1" name="Shape">
            <a:extLst>
              <a:ext uri="{FF2B5EF4-FFF2-40B4-BE49-F238E27FC236}">
                <a16:creationId xmlns:a16="http://schemas.microsoft.com/office/drawing/2014/main" id="{8A00D71E-4685-1F4A-8E4D-E91E3125B95F}"/>
              </a:ext>
            </a:extLst>
          </p:cNvPr>
          <p:cNvSpPr/>
          <p:nvPr/>
        </p:nvSpPr>
        <p:spPr>
          <a:xfrm>
            <a:off x="0" y="4145980"/>
            <a:ext cx="12190322" cy="2708685"/>
          </a:xfrm>
          <a:custGeom>
            <a:avLst/>
            <a:gdLst/>
            <a:ahLst/>
            <a:cxnLst>
              <a:cxn ang="0">
                <a:pos x="wd2" y="hd2"/>
              </a:cxn>
              <a:cxn ang="5400000">
                <a:pos x="wd2" y="hd2"/>
              </a:cxn>
              <a:cxn ang="10800000">
                <a:pos x="wd2" y="hd2"/>
              </a:cxn>
              <a:cxn ang="16200000">
                <a:pos x="wd2" y="hd2"/>
              </a:cxn>
            </a:cxnLst>
            <a:rect l="0" t="0" r="r" b="b"/>
            <a:pathLst>
              <a:path w="21600" h="20876" extrusionOk="0">
                <a:moveTo>
                  <a:pt x="12796" y="7279"/>
                </a:moveTo>
                <a:cubicBezTo>
                  <a:pt x="6734" y="21599"/>
                  <a:pt x="1977" y="19295"/>
                  <a:pt x="0" y="14999"/>
                </a:cubicBezTo>
                <a:lnTo>
                  <a:pt x="0" y="20875"/>
                </a:lnTo>
                <a:lnTo>
                  <a:pt x="21600" y="20875"/>
                </a:lnTo>
                <a:lnTo>
                  <a:pt x="21600" y="3710"/>
                </a:lnTo>
                <a:cubicBezTo>
                  <a:pt x="21242" y="2616"/>
                  <a:pt x="20203" y="0"/>
                  <a:pt x="18450" y="0"/>
                </a:cubicBezTo>
                <a:cubicBezTo>
                  <a:pt x="17036" y="-1"/>
                  <a:pt x="15157" y="1701"/>
                  <a:pt x="12796" y="7279"/>
                </a:cubicBezTo>
              </a:path>
            </a:pathLst>
          </a:custGeom>
          <a:gradFill>
            <a:gsLst>
              <a:gs pos="63000">
                <a:schemeClr val="accent2"/>
              </a:gs>
              <a:gs pos="100000">
                <a:schemeClr val="accent3"/>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2" name="Shape">
            <a:extLst>
              <a:ext uri="{FF2B5EF4-FFF2-40B4-BE49-F238E27FC236}">
                <a16:creationId xmlns:a16="http://schemas.microsoft.com/office/drawing/2014/main" id="{6858F449-3528-504B-9FCB-297FE1D9C496}"/>
              </a:ext>
            </a:extLst>
          </p:cNvPr>
          <p:cNvSpPr/>
          <p:nvPr/>
        </p:nvSpPr>
        <p:spPr>
          <a:xfrm>
            <a:off x="0" y="4869780"/>
            <a:ext cx="12190322" cy="1984823"/>
          </a:xfrm>
          <a:custGeom>
            <a:avLst/>
            <a:gdLst/>
            <a:ahLst/>
            <a:cxnLst>
              <a:cxn ang="0">
                <a:pos x="wd2" y="hd2"/>
              </a:cxn>
              <a:cxn ang="5400000">
                <a:pos x="wd2" y="hd2"/>
              </a:cxn>
              <a:cxn ang="10800000">
                <a:pos x="wd2" y="hd2"/>
              </a:cxn>
              <a:cxn ang="16200000">
                <a:pos x="wd2" y="hd2"/>
              </a:cxn>
            </a:cxnLst>
            <a:rect l="0" t="0" r="r" b="b"/>
            <a:pathLst>
              <a:path w="21600" h="20876" extrusionOk="0">
                <a:moveTo>
                  <a:pt x="12796" y="7279"/>
                </a:moveTo>
                <a:cubicBezTo>
                  <a:pt x="6734" y="21599"/>
                  <a:pt x="1977" y="19295"/>
                  <a:pt x="0" y="14999"/>
                </a:cubicBezTo>
                <a:lnTo>
                  <a:pt x="0" y="20875"/>
                </a:lnTo>
                <a:lnTo>
                  <a:pt x="21600" y="20875"/>
                </a:lnTo>
                <a:lnTo>
                  <a:pt x="21600" y="3710"/>
                </a:lnTo>
                <a:cubicBezTo>
                  <a:pt x="21242" y="2616"/>
                  <a:pt x="20203" y="0"/>
                  <a:pt x="18450" y="0"/>
                </a:cubicBezTo>
                <a:cubicBezTo>
                  <a:pt x="17036" y="-1"/>
                  <a:pt x="15157" y="1701"/>
                  <a:pt x="12796" y="7279"/>
                </a:cubicBezTo>
              </a:path>
            </a:pathLst>
          </a:custGeom>
          <a:gradFill>
            <a:gsLst>
              <a:gs pos="13000">
                <a:schemeClr val="accent2"/>
              </a:gs>
              <a:gs pos="84000">
                <a:schemeClr val="accent3"/>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nvGrpSpPr>
          <p:cNvPr id="38" name="Group 37">
            <a:extLst>
              <a:ext uri="{FF2B5EF4-FFF2-40B4-BE49-F238E27FC236}">
                <a16:creationId xmlns:a16="http://schemas.microsoft.com/office/drawing/2014/main" id="{E81021C5-8EF6-1047-8173-29B203BB58AC}"/>
              </a:ext>
            </a:extLst>
          </p:cNvPr>
          <p:cNvGrpSpPr/>
          <p:nvPr/>
        </p:nvGrpSpPr>
        <p:grpSpPr>
          <a:xfrm>
            <a:off x="3592084" y="3785878"/>
            <a:ext cx="481049" cy="167559"/>
            <a:chOff x="4012648" y="3822174"/>
            <a:chExt cx="481049" cy="167559"/>
          </a:xfrm>
        </p:grpSpPr>
        <p:sp>
          <p:nvSpPr>
            <p:cNvPr id="25" name="Shape">
              <a:extLst>
                <a:ext uri="{FF2B5EF4-FFF2-40B4-BE49-F238E27FC236}">
                  <a16:creationId xmlns:a16="http://schemas.microsoft.com/office/drawing/2014/main" id="{2B0A527E-40E3-E349-87A6-5EBEA79689FC}"/>
                </a:ext>
              </a:extLst>
            </p:cNvPr>
            <p:cNvSpPr/>
            <p:nvPr/>
          </p:nvSpPr>
          <p:spPr>
            <a:xfrm>
              <a:off x="4012648" y="3822174"/>
              <a:ext cx="480166" cy="5327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198" y="21600"/>
                  </a:lnTo>
                  <a:cubicBezTo>
                    <a:pt x="536" y="21600"/>
                    <a:pt x="0" y="16766"/>
                    <a:pt x="0" y="10800"/>
                  </a:cubicBezTo>
                  <a:lnTo>
                    <a:pt x="0" y="10800"/>
                  </a:lnTo>
                  <a:cubicBezTo>
                    <a:pt x="0" y="4837"/>
                    <a:pt x="536" y="0"/>
                    <a:pt x="1198" y="0"/>
                  </a:cubicBezTo>
                  <a:lnTo>
                    <a:pt x="21600" y="0"/>
                  </a:lnTo>
                  <a:cubicBezTo>
                    <a:pt x="21600" y="0"/>
                    <a:pt x="21600" y="21600"/>
                    <a:pt x="21600" y="21600"/>
                  </a:cubicBezTo>
                  <a:close/>
                </a:path>
              </a:pathLst>
            </a:custGeom>
            <a:solidFill>
              <a:schemeClr val="accent2"/>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6" name="Shape">
              <a:extLst>
                <a:ext uri="{FF2B5EF4-FFF2-40B4-BE49-F238E27FC236}">
                  <a16:creationId xmlns:a16="http://schemas.microsoft.com/office/drawing/2014/main" id="{EC49FF84-7E48-794C-9B55-C2DE963C3441}"/>
                </a:ext>
              </a:extLst>
            </p:cNvPr>
            <p:cNvSpPr/>
            <p:nvPr/>
          </p:nvSpPr>
          <p:spPr>
            <a:xfrm>
              <a:off x="4241216" y="3936459"/>
              <a:ext cx="252481" cy="5327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279" y="21600"/>
                  </a:lnTo>
                  <a:cubicBezTo>
                    <a:pt x="1021" y="21600"/>
                    <a:pt x="0" y="16766"/>
                    <a:pt x="0" y="10803"/>
                  </a:cubicBezTo>
                  <a:lnTo>
                    <a:pt x="0" y="10803"/>
                  </a:lnTo>
                  <a:cubicBezTo>
                    <a:pt x="0" y="4837"/>
                    <a:pt x="1021" y="0"/>
                    <a:pt x="2279" y="0"/>
                  </a:cubicBezTo>
                  <a:lnTo>
                    <a:pt x="21600" y="0"/>
                  </a:lnTo>
                  <a:cubicBezTo>
                    <a:pt x="21600" y="0"/>
                    <a:pt x="21600" y="21600"/>
                    <a:pt x="21600" y="21600"/>
                  </a:cubicBezTo>
                  <a:close/>
                </a:path>
              </a:pathLst>
            </a:cu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3" name="Group 2">
            <a:extLst>
              <a:ext uri="{FF2B5EF4-FFF2-40B4-BE49-F238E27FC236}">
                <a16:creationId xmlns:a16="http://schemas.microsoft.com/office/drawing/2014/main" id="{B9C7FF11-3F06-684D-BE5F-D1BF3574C823}"/>
              </a:ext>
            </a:extLst>
          </p:cNvPr>
          <p:cNvGrpSpPr/>
          <p:nvPr/>
        </p:nvGrpSpPr>
        <p:grpSpPr>
          <a:xfrm>
            <a:off x="8209420" y="3788778"/>
            <a:ext cx="480166" cy="167559"/>
            <a:chOff x="7739585" y="3822174"/>
            <a:chExt cx="480166" cy="167559"/>
          </a:xfrm>
        </p:grpSpPr>
        <p:sp>
          <p:nvSpPr>
            <p:cNvPr id="27" name="Shape">
              <a:extLst>
                <a:ext uri="{FF2B5EF4-FFF2-40B4-BE49-F238E27FC236}">
                  <a16:creationId xmlns:a16="http://schemas.microsoft.com/office/drawing/2014/main" id="{9DCA946F-877B-4141-B526-B09D3C304877}"/>
                </a:ext>
              </a:extLst>
            </p:cNvPr>
            <p:cNvSpPr/>
            <p:nvPr/>
          </p:nvSpPr>
          <p:spPr>
            <a:xfrm>
              <a:off x="7739585" y="3822174"/>
              <a:ext cx="480166" cy="532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0402" y="21600"/>
                  </a:lnTo>
                  <a:cubicBezTo>
                    <a:pt x="21063" y="21600"/>
                    <a:pt x="21600" y="16766"/>
                    <a:pt x="21600" y="10800"/>
                  </a:cubicBezTo>
                  <a:lnTo>
                    <a:pt x="21600" y="10800"/>
                  </a:lnTo>
                  <a:cubicBezTo>
                    <a:pt x="21600" y="4837"/>
                    <a:pt x="21063" y="0"/>
                    <a:pt x="20402" y="0"/>
                  </a:cubicBezTo>
                  <a:lnTo>
                    <a:pt x="0" y="0"/>
                  </a:lnTo>
                  <a:cubicBezTo>
                    <a:pt x="0" y="0"/>
                    <a:pt x="0" y="21600"/>
                    <a:pt x="0" y="21600"/>
                  </a:cubicBezTo>
                  <a:close/>
                </a:path>
              </a:pathLst>
            </a:custGeom>
            <a:solidFill>
              <a:schemeClr val="accent2"/>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8" name="Shape">
              <a:extLst>
                <a:ext uri="{FF2B5EF4-FFF2-40B4-BE49-F238E27FC236}">
                  <a16:creationId xmlns:a16="http://schemas.microsoft.com/office/drawing/2014/main" id="{1A05DF56-A631-234D-9EAB-B60C494B63CC}"/>
                </a:ext>
              </a:extLst>
            </p:cNvPr>
            <p:cNvSpPr/>
            <p:nvPr/>
          </p:nvSpPr>
          <p:spPr>
            <a:xfrm>
              <a:off x="7739585" y="3936459"/>
              <a:ext cx="252478" cy="532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9321" y="21600"/>
                  </a:lnTo>
                  <a:cubicBezTo>
                    <a:pt x="20579" y="21600"/>
                    <a:pt x="21600" y="16766"/>
                    <a:pt x="21600" y="10803"/>
                  </a:cubicBezTo>
                  <a:lnTo>
                    <a:pt x="21600" y="10803"/>
                  </a:lnTo>
                  <a:cubicBezTo>
                    <a:pt x="21600" y="4837"/>
                    <a:pt x="20579" y="0"/>
                    <a:pt x="19321" y="0"/>
                  </a:cubicBezTo>
                  <a:lnTo>
                    <a:pt x="0" y="0"/>
                  </a:lnTo>
                  <a:cubicBezTo>
                    <a:pt x="0" y="0"/>
                    <a:pt x="0" y="21600"/>
                    <a:pt x="0" y="21600"/>
                  </a:cubicBezTo>
                  <a:close/>
                </a:path>
              </a:pathLst>
            </a:cu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37" name="Group 36">
            <a:extLst>
              <a:ext uri="{FF2B5EF4-FFF2-40B4-BE49-F238E27FC236}">
                <a16:creationId xmlns:a16="http://schemas.microsoft.com/office/drawing/2014/main" id="{6D144382-538B-5342-82C3-67C4129EBF0A}"/>
              </a:ext>
            </a:extLst>
          </p:cNvPr>
          <p:cNvGrpSpPr/>
          <p:nvPr/>
        </p:nvGrpSpPr>
        <p:grpSpPr>
          <a:xfrm>
            <a:off x="2418990" y="3644250"/>
            <a:ext cx="381258" cy="381246"/>
            <a:chOff x="2139656" y="3244404"/>
            <a:chExt cx="381258" cy="381246"/>
          </a:xfrm>
        </p:grpSpPr>
        <p:sp>
          <p:nvSpPr>
            <p:cNvPr id="29" name="Circle">
              <a:extLst>
                <a:ext uri="{FF2B5EF4-FFF2-40B4-BE49-F238E27FC236}">
                  <a16:creationId xmlns:a16="http://schemas.microsoft.com/office/drawing/2014/main" id="{A873A07C-79AA-CF4F-8B3B-5D5D9302BA52}"/>
                </a:ext>
              </a:extLst>
            </p:cNvPr>
            <p:cNvSpPr/>
            <p:nvPr/>
          </p:nvSpPr>
          <p:spPr>
            <a:xfrm>
              <a:off x="2139656" y="3244404"/>
              <a:ext cx="381258" cy="381246"/>
            </a:xfrm>
            <a:prstGeom prst="ellipse">
              <a:avLst/>
            </a:prstGeom>
            <a:solidFill>
              <a:schemeClr val="accent4">
                <a:alpha val="15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0" name="Circle">
              <a:extLst>
                <a:ext uri="{FF2B5EF4-FFF2-40B4-BE49-F238E27FC236}">
                  <a16:creationId xmlns:a16="http://schemas.microsoft.com/office/drawing/2014/main" id="{47DB69DD-111D-994C-9ABA-1E3CBDEFE612}"/>
                </a:ext>
              </a:extLst>
            </p:cNvPr>
            <p:cNvSpPr/>
            <p:nvPr/>
          </p:nvSpPr>
          <p:spPr>
            <a:xfrm>
              <a:off x="2266638" y="3377736"/>
              <a:ext cx="125855" cy="125855"/>
            </a:xfrm>
            <a:prstGeom prst="ellipse">
              <a:avLst/>
            </a:prstGeom>
            <a:solidFill>
              <a:schemeClr val="accent4">
                <a:alpha val="50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sp>
        <p:nvSpPr>
          <p:cNvPr id="31" name="Circle">
            <a:extLst>
              <a:ext uri="{FF2B5EF4-FFF2-40B4-BE49-F238E27FC236}">
                <a16:creationId xmlns:a16="http://schemas.microsoft.com/office/drawing/2014/main" id="{6DA80171-607D-B540-B99D-08F34AB18993}"/>
              </a:ext>
            </a:extLst>
          </p:cNvPr>
          <p:cNvSpPr/>
          <p:nvPr/>
        </p:nvSpPr>
        <p:spPr>
          <a:xfrm>
            <a:off x="10628437" y="1898389"/>
            <a:ext cx="283609" cy="283606"/>
          </a:xfrm>
          <a:prstGeom prst="ellipse">
            <a:avLst/>
          </a:prstGeom>
          <a:solidFill>
            <a:schemeClr val="accent5">
              <a:alpha val="15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2" name="Circle">
            <a:extLst>
              <a:ext uri="{FF2B5EF4-FFF2-40B4-BE49-F238E27FC236}">
                <a16:creationId xmlns:a16="http://schemas.microsoft.com/office/drawing/2014/main" id="{E3205EDD-E21A-794F-8DE6-F23494F703A8}"/>
              </a:ext>
            </a:extLst>
          </p:cNvPr>
          <p:cNvSpPr/>
          <p:nvPr/>
        </p:nvSpPr>
        <p:spPr>
          <a:xfrm>
            <a:off x="10723674" y="1993626"/>
            <a:ext cx="93625" cy="93619"/>
          </a:xfrm>
          <a:prstGeom prst="ellipse">
            <a:avLst/>
          </a:prstGeom>
          <a:solidFill>
            <a:schemeClr val="accent5">
              <a:alpha val="50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3" name="Circle">
            <a:extLst>
              <a:ext uri="{FF2B5EF4-FFF2-40B4-BE49-F238E27FC236}">
                <a16:creationId xmlns:a16="http://schemas.microsoft.com/office/drawing/2014/main" id="{E3A3E211-8A7C-6345-A1E3-9CA0AEF902F8}"/>
              </a:ext>
            </a:extLst>
          </p:cNvPr>
          <p:cNvSpPr/>
          <p:nvPr/>
        </p:nvSpPr>
        <p:spPr>
          <a:xfrm>
            <a:off x="4349152" y="1257128"/>
            <a:ext cx="377993" cy="377994"/>
          </a:xfrm>
          <a:prstGeom prst="ellipse">
            <a:avLst/>
          </a:prstGeom>
          <a:solidFill>
            <a:schemeClr val="accent3">
              <a:alpha val="15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4" name="Circle">
            <a:extLst>
              <a:ext uri="{FF2B5EF4-FFF2-40B4-BE49-F238E27FC236}">
                <a16:creationId xmlns:a16="http://schemas.microsoft.com/office/drawing/2014/main" id="{4625A429-1F1A-BD4D-85B1-2D89A8C9CEC1}"/>
              </a:ext>
            </a:extLst>
          </p:cNvPr>
          <p:cNvSpPr/>
          <p:nvPr/>
        </p:nvSpPr>
        <p:spPr>
          <a:xfrm>
            <a:off x="4476134" y="1384110"/>
            <a:ext cx="124778" cy="124781"/>
          </a:xfrm>
          <a:prstGeom prst="ellipse">
            <a:avLst/>
          </a:prstGeom>
          <a:solidFill>
            <a:schemeClr val="accent3">
              <a:alpha val="50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nvGrpSpPr>
          <p:cNvPr id="4" name="Group 3">
            <a:extLst>
              <a:ext uri="{FF2B5EF4-FFF2-40B4-BE49-F238E27FC236}">
                <a16:creationId xmlns:a16="http://schemas.microsoft.com/office/drawing/2014/main" id="{6B50EC48-BAA4-7947-AA13-6AAE0C03A924}"/>
              </a:ext>
            </a:extLst>
          </p:cNvPr>
          <p:cNvGrpSpPr/>
          <p:nvPr/>
        </p:nvGrpSpPr>
        <p:grpSpPr>
          <a:xfrm>
            <a:off x="8955546" y="2234479"/>
            <a:ext cx="647710" cy="647710"/>
            <a:chOff x="8977665" y="2596793"/>
            <a:chExt cx="647710" cy="647710"/>
          </a:xfrm>
        </p:grpSpPr>
        <p:sp>
          <p:nvSpPr>
            <p:cNvPr id="35" name="Circle">
              <a:extLst>
                <a:ext uri="{FF2B5EF4-FFF2-40B4-BE49-F238E27FC236}">
                  <a16:creationId xmlns:a16="http://schemas.microsoft.com/office/drawing/2014/main" id="{61D6E3CF-EFD0-8240-9C52-D05087470CA1}"/>
                </a:ext>
              </a:extLst>
            </p:cNvPr>
            <p:cNvSpPr/>
            <p:nvPr/>
          </p:nvSpPr>
          <p:spPr>
            <a:xfrm>
              <a:off x="8977665" y="2596793"/>
              <a:ext cx="647710" cy="647710"/>
            </a:xfrm>
            <a:prstGeom prst="ellipse">
              <a:avLst/>
            </a:prstGeom>
            <a:solidFill>
              <a:schemeClr val="accent2">
                <a:alpha val="15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6" name="Circle">
              <a:extLst>
                <a:ext uri="{FF2B5EF4-FFF2-40B4-BE49-F238E27FC236}">
                  <a16:creationId xmlns:a16="http://schemas.microsoft.com/office/drawing/2014/main" id="{D53602B6-9052-AF47-A243-181550952052}"/>
                </a:ext>
              </a:extLst>
            </p:cNvPr>
            <p:cNvSpPr/>
            <p:nvPr/>
          </p:nvSpPr>
          <p:spPr>
            <a:xfrm>
              <a:off x="9193535" y="2819013"/>
              <a:ext cx="213824" cy="213816"/>
            </a:xfrm>
            <a:prstGeom prst="ellipse">
              <a:avLst/>
            </a:prstGeom>
            <a:solidFill>
              <a:schemeClr val="accent2">
                <a:alpha val="50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dirty="0"/>
            </a:p>
          </p:txBody>
        </p:sp>
      </p:grpSp>
      <p:sp>
        <p:nvSpPr>
          <p:cNvPr id="23" name="Shape">
            <a:extLst>
              <a:ext uri="{FF2B5EF4-FFF2-40B4-BE49-F238E27FC236}">
                <a16:creationId xmlns:a16="http://schemas.microsoft.com/office/drawing/2014/main" id="{1C8DEDF9-BA2D-024D-84B2-42314882625F}"/>
              </a:ext>
            </a:extLst>
          </p:cNvPr>
          <p:cNvSpPr/>
          <p:nvPr/>
        </p:nvSpPr>
        <p:spPr>
          <a:xfrm>
            <a:off x="0" y="0"/>
            <a:ext cx="11523664" cy="1861991"/>
          </a:xfrm>
          <a:custGeom>
            <a:avLst/>
            <a:gdLst/>
            <a:ahLst/>
            <a:cxnLst>
              <a:cxn ang="0">
                <a:pos x="wd2" y="hd2"/>
              </a:cxn>
              <a:cxn ang="5400000">
                <a:pos x="wd2" y="hd2"/>
              </a:cxn>
              <a:cxn ang="10800000">
                <a:pos x="wd2" y="hd2"/>
              </a:cxn>
              <a:cxn ang="16200000">
                <a:pos x="wd2" y="hd2"/>
              </a:cxn>
            </a:cxnLst>
            <a:rect l="0" t="0" r="r" b="b"/>
            <a:pathLst>
              <a:path w="21600" h="9412" extrusionOk="0">
                <a:moveTo>
                  <a:pt x="21600" y="0"/>
                </a:moveTo>
                <a:cubicBezTo>
                  <a:pt x="21600" y="0"/>
                  <a:pt x="18015" y="16554"/>
                  <a:pt x="11571" y="5754"/>
                </a:cubicBezTo>
                <a:cubicBezTo>
                  <a:pt x="5127" y="-5046"/>
                  <a:pt x="0" y="6618"/>
                  <a:pt x="0" y="6618"/>
                </a:cubicBezTo>
                <a:lnTo>
                  <a:pt x="0" y="0"/>
                </a:lnTo>
                <a:cubicBezTo>
                  <a:pt x="0" y="0"/>
                  <a:pt x="21600" y="0"/>
                  <a:pt x="21600" y="0"/>
                </a:cubicBezTo>
                <a:close/>
              </a:path>
            </a:pathLst>
          </a:custGeom>
          <a:gradFill>
            <a:gsLst>
              <a:gs pos="60000">
                <a:schemeClr val="accent4"/>
              </a:gs>
              <a:gs pos="100000">
                <a:schemeClr val="accent5"/>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4" name="Shape">
            <a:extLst>
              <a:ext uri="{FF2B5EF4-FFF2-40B4-BE49-F238E27FC236}">
                <a16:creationId xmlns:a16="http://schemas.microsoft.com/office/drawing/2014/main" id="{7FA04B2C-BC14-6642-874F-1BC8D9AD5D15}"/>
              </a:ext>
            </a:extLst>
          </p:cNvPr>
          <p:cNvSpPr/>
          <p:nvPr/>
        </p:nvSpPr>
        <p:spPr>
          <a:xfrm>
            <a:off x="0" y="0"/>
            <a:ext cx="11523664" cy="1183429"/>
          </a:xfrm>
          <a:custGeom>
            <a:avLst/>
            <a:gdLst/>
            <a:ahLst/>
            <a:cxnLst>
              <a:cxn ang="0">
                <a:pos x="wd2" y="hd2"/>
              </a:cxn>
              <a:cxn ang="5400000">
                <a:pos x="wd2" y="hd2"/>
              </a:cxn>
              <a:cxn ang="10800000">
                <a:pos x="wd2" y="hd2"/>
              </a:cxn>
              <a:cxn ang="16200000">
                <a:pos x="wd2" y="hd2"/>
              </a:cxn>
            </a:cxnLst>
            <a:rect l="0" t="0" r="r" b="b"/>
            <a:pathLst>
              <a:path w="21600" h="9412" extrusionOk="0">
                <a:moveTo>
                  <a:pt x="21600" y="0"/>
                </a:moveTo>
                <a:cubicBezTo>
                  <a:pt x="21600" y="0"/>
                  <a:pt x="18015" y="16554"/>
                  <a:pt x="11571" y="5754"/>
                </a:cubicBezTo>
                <a:cubicBezTo>
                  <a:pt x="5127" y="-5046"/>
                  <a:pt x="0" y="6618"/>
                  <a:pt x="0" y="6618"/>
                </a:cubicBezTo>
                <a:lnTo>
                  <a:pt x="0" y="0"/>
                </a:lnTo>
                <a:cubicBezTo>
                  <a:pt x="0" y="0"/>
                  <a:pt x="21600" y="0"/>
                  <a:pt x="21600" y="0"/>
                </a:cubicBezTo>
                <a:close/>
              </a:path>
            </a:pathLst>
          </a:custGeom>
          <a:gradFill>
            <a:gsLst>
              <a:gs pos="8000">
                <a:schemeClr val="accent4"/>
              </a:gs>
              <a:gs pos="76000">
                <a:schemeClr val="accent5"/>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9" name="POWERPOINT TEMPLATE">
            <a:extLst>
              <a:ext uri="{FF2B5EF4-FFF2-40B4-BE49-F238E27FC236}">
                <a16:creationId xmlns:a16="http://schemas.microsoft.com/office/drawing/2014/main" id="{DCDA0217-FA6E-2341-BD2B-C1AA7FDC5C84}"/>
              </a:ext>
            </a:extLst>
          </p:cNvPr>
          <p:cNvSpPr/>
          <p:nvPr/>
        </p:nvSpPr>
        <p:spPr>
          <a:xfrm>
            <a:off x="1208546" y="2902045"/>
            <a:ext cx="9804351" cy="6924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nSpc>
                <a:spcPts val="4500"/>
              </a:lnSpc>
              <a:tabLst>
                <a:tab pos="1066800" algn="l"/>
              </a:tabLst>
              <a:defRPr sz="3821">
                <a:latin typeface="Arial"/>
                <a:ea typeface="Arial"/>
                <a:cs typeface="Arial"/>
                <a:sym typeface="Arial"/>
              </a:defRPr>
            </a:lvl1pPr>
          </a:lstStyle>
          <a:p>
            <a:pPr algn="ctr">
              <a:lnSpc>
                <a:spcPct val="100000"/>
              </a:lnSpc>
            </a:pPr>
            <a:r>
              <a:rPr lang="en-US" sz="4000" spc="170" dirty="0">
                <a:solidFill>
                  <a:schemeClr val="bg1"/>
                </a:solidFill>
                <a:latin typeface="Arial Black" panose="020B0604020202020204" pitchFamily="34" charset="0"/>
                <a:cs typeface="Arial Black" panose="020B0604020202020204" pitchFamily="34" charset="0"/>
              </a:rPr>
              <a:t>FIFA Player Data Mining Project</a:t>
            </a:r>
            <a:endParaRPr sz="4000" spc="170" dirty="0">
              <a:solidFill>
                <a:schemeClr val="bg1"/>
              </a:solidFill>
            </a:endParaRPr>
          </a:p>
        </p:txBody>
      </p:sp>
    </p:spTree>
    <p:extLst>
      <p:ext uri="{BB962C8B-B14F-4D97-AF65-F5344CB8AC3E}">
        <p14:creationId xmlns:p14="http://schemas.microsoft.com/office/powerpoint/2010/main" val="11168167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33BF7672-0EDD-B241-9DE2-C9E82FB1798F}"/>
              </a:ext>
            </a:extLst>
          </p:cNvPr>
          <p:cNvPicPr>
            <a:picLocks noChangeAspect="1"/>
          </p:cNvPicPr>
          <p:nvPr/>
        </p:nvPicPr>
        <p:blipFill>
          <a:blip r:embed="rId3"/>
          <a:stretch>
            <a:fillRect/>
          </a:stretch>
        </p:blipFill>
        <p:spPr>
          <a:xfrm>
            <a:off x="7772706" y="1102890"/>
            <a:ext cx="3953868" cy="2406157"/>
          </a:xfrm>
          <a:prstGeom prst="rect">
            <a:avLst/>
          </a:prstGeom>
        </p:spPr>
      </p:pic>
      <p:sp>
        <p:nvSpPr>
          <p:cNvPr id="3" name="Title 2">
            <a:extLst>
              <a:ext uri="{FF2B5EF4-FFF2-40B4-BE49-F238E27FC236}">
                <a16:creationId xmlns:a16="http://schemas.microsoft.com/office/drawing/2014/main" id="{4C095C9E-4F11-0F4A-AA83-B7795D600592}"/>
              </a:ext>
            </a:extLst>
          </p:cNvPr>
          <p:cNvSpPr>
            <a:spLocks noGrp="1"/>
          </p:cNvSpPr>
          <p:nvPr>
            <p:ph type="title"/>
          </p:nvPr>
        </p:nvSpPr>
        <p:spPr>
          <a:xfrm>
            <a:off x="463924" y="242167"/>
            <a:ext cx="11264152" cy="547274"/>
          </a:xfrm>
        </p:spPr>
        <p:txBody>
          <a:bodyPr/>
          <a:lstStyle/>
          <a:p>
            <a:r>
              <a:rPr lang="en-US" dirty="0"/>
              <a:t>Exploratory Analysis: Q3</a:t>
            </a:r>
          </a:p>
        </p:txBody>
      </p:sp>
      <p:sp>
        <p:nvSpPr>
          <p:cNvPr id="4" name="Slide Number Placeholder 2">
            <a:extLst>
              <a:ext uri="{FF2B5EF4-FFF2-40B4-BE49-F238E27FC236}">
                <a16:creationId xmlns:a16="http://schemas.microsoft.com/office/drawing/2014/main" id="{1E8EE344-A150-9648-AFBA-E0FCD06B62A0}"/>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10</a:t>
            </a:fld>
            <a:endParaRPr lang="en-US" dirty="0"/>
          </a:p>
        </p:txBody>
      </p:sp>
      <p:sp>
        <p:nvSpPr>
          <p:cNvPr id="6" name="Rounded Rectangle 5">
            <a:extLst>
              <a:ext uri="{FF2B5EF4-FFF2-40B4-BE49-F238E27FC236}">
                <a16:creationId xmlns:a16="http://schemas.microsoft.com/office/drawing/2014/main" id="{9473232F-58FD-8247-9E2E-5A9C62D3B25A}"/>
              </a:ext>
            </a:extLst>
          </p:cNvPr>
          <p:cNvSpPr/>
          <p:nvPr/>
        </p:nvSpPr>
        <p:spPr>
          <a:xfrm>
            <a:off x="8319856" y="3716865"/>
            <a:ext cx="3444089" cy="2275330"/>
          </a:xfrm>
          <a:prstGeom prst="roundRect">
            <a:avLst>
              <a:gd name="adj" fmla="val 5697"/>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6883466E-AE0A-D84F-BC98-947CB1D508FF}"/>
              </a:ext>
            </a:extLst>
          </p:cNvPr>
          <p:cNvSpPr txBox="1"/>
          <p:nvPr/>
        </p:nvSpPr>
        <p:spPr>
          <a:xfrm>
            <a:off x="8394054" y="4854530"/>
            <a:ext cx="3088623" cy="1107996"/>
          </a:xfrm>
          <a:prstGeom prst="rect">
            <a:avLst/>
          </a:prstGeom>
          <a:solidFill>
            <a:schemeClr val="accent4"/>
          </a:solid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Answer: </a:t>
            </a:r>
            <a:r>
              <a:rPr lang="en-US" sz="1600" dirty="0">
                <a:solidFill>
                  <a:schemeClr val="bg1"/>
                </a:solidFill>
                <a:latin typeface="Arial" panose="020B0604020202020204" pitchFamily="34" charset="0"/>
                <a:cs typeface="Arial" panose="020B0604020202020204" pitchFamily="34" charset="0"/>
              </a:rPr>
              <a:t>Wage is effected by more than just O_Rating, it has been getting more variable over time. </a:t>
            </a:r>
          </a:p>
        </p:txBody>
      </p:sp>
      <p:sp>
        <p:nvSpPr>
          <p:cNvPr id="8" name="TextBox 7">
            <a:extLst>
              <a:ext uri="{FF2B5EF4-FFF2-40B4-BE49-F238E27FC236}">
                <a16:creationId xmlns:a16="http://schemas.microsoft.com/office/drawing/2014/main" id="{B031415A-6C00-6547-8F7D-03FC84418562}"/>
              </a:ext>
            </a:extLst>
          </p:cNvPr>
          <p:cNvSpPr txBox="1"/>
          <p:nvPr/>
        </p:nvSpPr>
        <p:spPr>
          <a:xfrm>
            <a:off x="8394055" y="3974513"/>
            <a:ext cx="3088623" cy="861774"/>
          </a:xfrm>
          <a:prstGeom prst="rect">
            <a:avLst/>
          </a:prstGeom>
          <a:solidFill>
            <a:schemeClr val="accent4"/>
          </a:solid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Question: </a:t>
            </a:r>
            <a:r>
              <a:rPr lang="en-US" sz="1600" dirty="0">
                <a:solidFill>
                  <a:schemeClr val="bg1"/>
                </a:solidFill>
                <a:latin typeface="Arial" panose="020B0604020202020204" pitchFamily="34" charset="0"/>
                <a:cs typeface="Arial" panose="020B0604020202020204" pitchFamily="34" charset="0"/>
              </a:rPr>
              <a:t>What is the correlation between wage and overall rating? </a:t>
            </a:r>
            <a:endParaRPr lang="en-US" dirty="0">
              <a:solidFill>
                <a:schemeClr val="bg1"/>
              </a:solidFill>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D4E7E71A-7351-3F4C-913B-41CB88DA9868}"/>
              </a:ext>
            </a:extLst>
          </p:cNvPr>
          <p:cNvSpPr txBox="1"/>
          <p:nvPr/>
        </p:nvSpPr>
        <p:spPr>
          <a:xfrm>
            <a:off x="8238304" y="1163546"/>
            <a:ext cx="1022684" cy="369332"/>
          </a:xfrm>
          <a:prstGeom prst="rect">
            <a:avLst/>
          </a:prstGeom>
          <a:noFill/>
        </p:spPr>
        <p:txBody>
          <a:bodyPr wrap="square" rtlCol="0">
            <a:spAutoFit/>
          </a:bodyPr>
          <a:lstStyle/>
          <a:p>
            <a:r>
              <a:rPr lang="en-US" b="1" dirty="0">
                <a:solidFill>
                  <a:schemeClr val="accent4"/>
                </a:solidFill>
              </a:rPr>
              <a:t>2017</a:t>
            </a:r>
          </a:p>
        </p:txBody>
      </p:sp>
      <p:grpSp>
        <p:nvGrpSpPr>
          <p:cNvPr id="27" name="Group 26">
            <a:extLst>
              <a:ext uri="{FF2B5EF4-FFF2-40B4-BE49-F238E27FC236}">
                <a16:creationId xmlns:a16="http://schemas.microsoft.com/office/drawing/2014/main" id="{1120392E-B11E-714A-8310-0B3C7ECB9DFB}"/>
              </a:ext>
            </a:extLst>
          </p:cNvPr>
          <p:cNvGrpSpPr/>
          <p:nvPr/>
        </p:nvGrpSpPr>
        <p:grpSpPr>
          <a:xfrm>
            <a:off x="0" y="1066875"/>
            <a:ext cx="7819434" cy="5032793"/>
            <a:chOff x="0" y="1066875"/>
            <a:chExt cx="7819434" cy="5032793"/>
          </a:xfrm>
        </p:grpSpPr>
        <p:pic>
          <p:nvPicPr>
            <p:cNvPr id="26" name="Picture 25">
              <a:extLst>
                <a:ext uri="{FF2B5EF4-FFF2-40B4-BE49-F238E27FC236}">
                  <a16:creationId xmlns:a16="http://schemas.microsoft.com/office/drawing/2014/main" id="{EA873865-124A-7447-9FBF-430663442177}"/>
                </a:ext>
              </a:extLst>
            </p:cNvPr>
            <p:cNvPicPr>
              <a:picLocks noChangeAspect="1"/>
            </p:cNvPicPr>
            <p:nvPr/>
          </p:nvPicPr>
          <p:blipFill>
            <a:blip r:embed="rId4"/>
            <a:stretch>
              <a:fillRect/>
            </a:stretch>
          </p:blipFill>
          <p:spPr>
            <a:xfrm>
              <a:off x="3872145" y="3680849"/>
              <a:ext cx="3947289" cy="2418819"/>
            </a:xfrm>
            <a:prstGeom prst="rect">
              <a:avLst/>
            </a:prstGeom>
          </p:spPr>
        </p:pic>
        <p:pic>
          <p:nvPicPr>
            <p:cNvPr id="24" name="Picture 23">
              <a:extLst>
                <a:ext uri="{FF2B5EF4-FFF2-40B4-BE49-F238E27FC236}">
                  <a16:creationId xmlns:a16="http://schemas.microsoft.com/office/drawing/2014/main" id="{9F37B447-87A9-3342-9F66-25FB70ACE495}"/>
                </a:ext>
              </a:extLst>
            </p:cNvPr>
            <p:cNvPicPr>
              <a:picLocks noChangeAspect="1"/>
            </p:cNvPicPr>
            <p:nvPr/>
          </p:nvPicPr>
          <p:blipFill>
            <a:blip r:embed="rId5"/>
            <a:stretch>
              <a:fillRect/>
            </a:stretch>
          </p:blipFill>
          <p:spPr>
            <a:xfrm>
              <a:off x="0" y="3716865"/>
              <a:ext cx="3865163" cy="2382803"/>
            </a:xfrm>
            <a:prstGeom prst="rect">
              <a:avLst/>
            </a:prstGeom>
          </p:spPr>
        </p:pic>
        <p:pic>
          <p:nvPicPr>
            <p:cNvPr id="12" name="Picture 11" descr="A close up of a device&#10;&#10;Description automatically generated">
              <a:extLst>
                <a:ext uri="{FF2B5EF4-FFF2-40B4-BE49-F238E27FC236}">
                  <a16:creationId xmlns:a16="http://schemas.microsoft.com/office/drawing/2014/main" id="{9483A79D-D0DC-3A41-A7C5-F0071F41827D}"/>
                </a:ext>
              </a:extLst>
            </p:cNvPr>
            <p:cNvPicPr>
              <a:picLocks noChangeAspect="1"/>
            </p:cNvPicPr>
            <p:nvPr/>
          </p:nvPicPr>
          <p:blipFill>
            <a:blip r:embed="rId6"/>
            <a:stretch>
              <a:fillRect/>
            </a:stretch>
          </p:blipFill>
          <p:spPr>
            <a:xfrm>
              <a:off x="3865163" y="1102891"/>
              <a:ext cx="3883702" cy="2362125"/>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CDA55BAC-57FB-9148-B7C7-4F56D9E71384}"/>
                </a:ext>
              </a:extLst>
            </p:cNvPr>
            <p:cNvPicPr>
              <a:picLocks noChangeAspect="1"/>
            </p:cNvPicPr>
            <p:nvPr/>
          </p:nvPicPr>
          <p:blipFill>
            <a:blip r:embed="rId7"/>
            <a:stretch>
              <a:fillRect/>
            </a:stretch>
          </p:blipFill>
          <p:spPr>
            <a:xfrm>
              <a:off x="0" y="1066875"/>
              <a:ext cx="3868055" cy="2362125"/>
            </a:xfrm>
            <a:prstGeom prst="rect">
              <a:avLst/>
            </a:prstGeom>
          </p:spPr>
        </p:pic>
        <p:sp>
          <p:nvSpPr>
            <p:cNvPr id="18" name="TextBox 17">
              <a:extLst>
                <a:ext uri="{FF2B5EF4-FFF2-40B4-BE49-F238E27FC236}">
                  <a16:creationId xmlns:a16="http://schemas.microsoft.com/office/drawing/2014/main" id="{E6922BC8-994B-1945-B85E-16634EF77738}"/>
                </a:ext>
              </a:extLst>
            </p:cNvPr>
            <p:cNvSpPr txBox="1"/>
            <p:nvPr/>
          </p:nvSpPr>
          <p:spPr>
            <a:xfrm>
              <a:off x="428055" y="1112247"/>
              <a:ext cx="1022684" cy="369332"/>
            </a:xfrm>
            <a:prstGeom prst="rect">
              <a:avLst/>
            </a:prstGeom>
            <a:noFill/>
          </p:spPr>
          <p:txBody>
            <a:bodyPr wrap="square" rtlCol="0">
              <a:spAutoFit/>
            </a:bodyPr>
            <a:lstStyle/>
            <a:p>
              <a:r>
                <a:rPr lang="en-US" b="1" dirty="0">
                  <a:solidFill>
                    <a:schemeClr val="accent4"/>
                  </a:solidFill>
                </a:rPr>
                <a:t>2015</a:t>
              </a:r>
            </a:p>
          </p:txBody>
        </p:sp>
        <p:sp>
          <p:nvSpPr>
            <p:cNvPr id="19" name="TextBox 18">
              <a:extLst>
                <a:ext uri="{FF2B5EF4-FFF2-40B4-BE49-F238E27FC236}">
                  <a16:creationId xmlns:a16="http://schemas.microsoft.com/office/drawing/2014/main" id="{F12FFB85-9330-A543-87AD-9D41586EB778}"/>
                </a:ext>
              </a:extLst>
            </p:cNvPr>
            <p:cNvSpPr txBox="1"/>
            <p:nvPr/>
          </p:nvSpPr>
          <p:spPr>
            <a:xfrm>
              <a:off x="4282136" y="1138909"/>
              <a:ext cx="1022684" cy="369332"/>
            </a:xfrm>
            <a:prstGeom prst="rect">
              <a:avLst/>
            </a:prstGeom>
            <a:noFill/>
          </p:spPr>
          <p:txBody>
            <a:bodyPr wrap="square" rtlCol="0">
              <a:spAutoFit/>
            </a:bodyPr>
            <a:lstStyle/>
            <a:p>
              <a:r>
                <a:rPr lang="en-US" b="1" dirty="0">
                  <a:solidFill>
                    <a:schemeClr val="accent4"/>
                  </a:solidFill>
                </a:rPr>
                <a:t>2016</a:t>
              </a:r>
            </a:p>
          </p:txBody>
        </p:sp>
        <p:sp>
          <p:nvSpPr>
            <p:cNvPr id="21" name="TextBox 20">
              <a:extLst>
                <a:ext uri="{FF2B5EF4-FFF2-40B4-BE49-F238E27FC236}">
                  <a16:creationId xmlns:a16="http://schemas.microsoft.com/office/drawing/2014/main" id="{04678586-D546-084B-BADA-949ECB4F2464}"/>
                </a:ext>
              </a:extLst>
            </p:cNvPr>
            <p:cNvSpPr txBox="1"/>
            <p:nvPr/>
          </p:nvSpPr>
          <p:spPr>
            <a:xfrm>
              <a:off x="428055" y="3784207"/>
              <a:ext cx="1022684" cy="369332"/>
            </a:xfrm>
            <a:prstGeom prst="rect">
              <a:avLst/>
            </a:prstGeom>
            <a:noFill/>
          </p:spPr>
          <p:txBody>
            <a:bodyPr wrap="square" rtlCol="0">
              <a:spAutoFit/>
            </a:bodyPr>
            <a:lstStyle/>
            <a:p>
              <a:r>
                <a:rPr lang="en-US" b="1" dirty="0">
                  <a:solidFill>
                    <a:schemeClr val="accent4"/>
                  </a:solidFill>
                </a:rPr>
                <a:t>2018</a:t>
              </a:r>
            </a:p>
          </p:txBody>
        </p:sp>
        <p:sp>
          <p:nvSpPr>
            <p:cNvPr id="22" name="TextBox 21">
              <a:extLst>
                <a:ext uri="{FF2B5EF4-FFF2-40B4-BE49-F238E27FC236}">
                  <a16:creationId xmlns:a16="http://schemas.microsoft.com/office/drawing/2014/main" id="{970A042C-EE9F-4E4A-8A54-1AC11485C1DB}"/>
                </a:ext>
              </a:extLst>
            </p:cNvPr>
            <p:cNvSpPr txBox="1"/>
            <p:nvPr/>
          </p:nvSpPr>
          <p:spPr>
            <a:xfrm>
              <a:off x="4365585" y="3784207"/>
              <a:ext cx="1022684" cy="369332"/>
            </a:xfrm>
            <a:prstGeom prst="rect">
              <a:avLst/>
            </a:prstGeom>
            <a:noFill/>
          </p:spPr>
          <p:txBody>
            <a:bodyPr wrap="square" rtlCol="0">
              <a:spAutoFit/>
            </a:bodyPr>
            <a:lstStyle/>
            <a:p>
              <a:r>
                <a:rPr lang="en-US" b="1" dirty="0">
                  <a:solidFill>
                    <a:schemeClr val="accent4"/>
                  </a:solidFill>
                </a:rPr>
                <a:t>2019</a:t>
              </a:r>
            </a:p>
          </p:txBody>
        </p:sp>
      </p:grpSp>
    </p:spTree>
    <p:extLst>
      <p:ext uri="{BB962C8B-B14F-4D97-AF65-F5344CB8AC3E}">
        <p14:creationId xmlns:p14="http://schemas.microsoft.com/office/powerpoint/2010/main" val="458435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095C9E-4F11-0F4A-AA83-B7795D600592}"/>
              </a:ext>
            </a:extLst>
          </p:cNvPr>
          <p:cNvSpPr>
            <a:spLocks noGrp="1"/>
          </p:cNvSpPr>
          <p:nvPr>
            <p:ph type="title"/>
          </p:nvPr>
        </p:nvSpPr>
        <p:spPr>
          <a:xfrm>
            <a:off x="463924" y="242167"/>
            <a:ext cx="11264152" cy="547274"/>
          </a:xfrm>
        </p:spPr>
        <p:txBody>
          <a:bodyPr/>
          <a:lstStyle/>
          <a:p>
            <a:r>
              <a:rPr lang="en-US" dirty="0"/>
              <a:t>Exploratory Analysis: Q4</a:t>
            </a:r>
          </a:p>
        </p:txBody>
      </p:sp>
      <p:grpSp>
        <p:nvGrpSpPr>
          <p:cNvPr id="6" name="Group 5">
            <a:extLst>
              <a:ext uri="{FF2B5EF4-FFF2-40B4-BE49-F238E27FC236}">
                <a16:creationId xmlns:a16="http://schemas.microsoft.com/office/drawing/2014/main" id="{08C7087D-D941-8A4E-BEE0-3DC5A4A693FC}"/>
              </a:ext>
            </a:extLst>
          </p:cNvPr>
          <p:cNvGrpSpPr/>
          <p:nvPr/>
        </p:nvGrpSpPr>
        <p:grpSpPr>
          <a:xfrm>
            <a:off x="8932874" y="1310079"/>
            <a:ext cx="3134800" cy="4056005"/>
            <a:chOff x="8319856" y="997259"/>
            <a:chExt cx="3408220" cy="4486709"/>
          </a:xfrm>
          <a:solidFill>
            <a:schemeClr val="accent5"/>
          </a:solidFill>
        </p:grpSpPr>
        <p:sp>
          <p:nvSpPr>
            <p:cNvPr id="7" name="Rounded Rectangle 6">
              <a:extLst>
                <a:ext uri="{FF2B5EF4-FFF2-40B4-BE49-F238E27FC236}">
                  <a16:creationId xmlns:a16="http://schemas.microsoft.com/office/drawing/2014/main" id="{8F1EC9D6-F61D-474B-B527-7040DBA966B5}"/>
                </a:ext>
              </a:extLst>
            </p:cNvPr>
            <p:cNvSpPr/>
            <p:nvPr/>
          </p:nvSpPr>
          <p:spPr>
            <a:xfrm>
              <a:off x="8319856" y="997259"/>
              <a:ext cx="3408220" cy="4486709"/>
            </a:xfrm>
            <a:prstGeom prst="roundRect">
              <a:avLst>
                <a:gd name="adj" fmla="val 5697"/>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BABD933C-5509-9C45-97CF-2A344DE9F327}"/>
                </a:ext>
              </a:extLst>
            </p:cNvPr>
            <p:cNvSpPr txBox="1"/>
            <p:nvPr/>
          </p:nvSpPr>
          <p:spPr>
            <a:xfrm>
              <a:off x="8479654" y="3981973"/>
              <a:ext cx="3088623" cy="1463974"/>
            </a:xfrm>
            <a:prstGeom prst="rect">
              <a:avLst/>
            </a:prstGeom>
            <a:grpFill/>
          </p:spPr>
          <p:txBody>
            <a:bodyPr wrap="square" rtlCol="0">
              <a:spAutoFit/>
            </a:bodyPr>
            <a:lstStyle/>
            <a:p>
              <a:r>
                <a:rPr lang="en-US" sz="2000" b="1" dirty="0">
                  <a:solidFill>
                    <a:schemeClr val="bg1"/>
                  </a:solidFill>
                  <a:latin typeface="Arial" panose="020B0604020202020204" pitchFamily="34" charset="0"/>
                  <a:cs typeface="Arial" panose="020B0604020202020204" pitchFamily="34" charset="0"/>
                </a:rPr>
                <a:t>Answer:  </a:t>
              </a:r>
              <a:r>
                <a:rPr lang="en-US" sz="2000" dirty="0">
                  <a:solidFill>
                    <a:schemeClr val="bg1"/>
                  </a:solidFill>
                  <a:latin typeface="Arial" panose="020B0604020202020204" pitchFamily="34" charset="0"/>
                  <a:cs typeface="Arial" panose="020B0604020202020204" pitchFamily="34" charset="0"/>
                </a:rPr>
                <a:t>Yes, the highest paid players tend to improve remain the same YOY. </a:t>
              </a:r>
            </a:p>
          </p:txBody>
        </p:sp>
        <p:sp>
          <p:nvSpPr>
            <p:cNvPr id="9" name="TextBox 8">
              <a:extLst>
                <a:ext uri="{FF2B5EF4-FFF2-40B4-BE49-F238E27FC236}">
                  <a16:creationId xmlns:a16="http://schemas.microsoft.com/office/drawing/2014/main" id="{D8334D7B-854E-8D4C-84EE-F48119D8B0E7}"/>
                </a:ext>
              </a:extLst>
            </p:cNvPr>
            <p:cNvSpPr txBox="1"/>
            <p:nvPr/>
          </p:nvSpPr>
          <p:spPr>
            <a:xfrm>
              <a:off x="8479654" y="1496622"/>
              <a:ext cx="3088623" cy="2485352"/>
            </a:xfrm>
            <a:prstGeom prst="rect">
              <a:avLst/>
            </a:prstGeom>
            <a:grpFill/>
          </p:spPr>
          <p:txBody>
            <a:bodyPr wrap="square" rtlCol="0">
              <a:spAutoFit/>
            </a:bodyPr>
            <a:lstStyle/>
            <a:p>
              <a:r>
                <a:rPr lang="en-US" sz="2000" b="1" dirty="0">
                  <a:solidFill>
                    <a:schemeClr val="bg1"/>
                  </a:solidFill>
                  <a:latin typeface="Arial" panose="020B0604020202020204" pitchFamily="34" charset="0"/>
                  <a:cs typeface="Arial" panose="020B0604020202020204" pitchFamily="34" charset="0"/>
                </a:rPr>
                <a:t>Question: </a:t>
              </a:r>
              <a:r>
                <a:rPr lang="en-US" sz="2000" dirty="0">
                  <a:solidFill>
                    <a:schemeClr val="bg1"/>
                  </a:solidFill>
                  <a:latin typeface="Arial" panose="020B0604020202020204" pitchFamily="34" charset="0"/>
                  <a:cs typeface="Arial" panose="020B0604020202020204" pitchFamily="34" charset="0"/>
                </a:rPr>
                <a:t>Have the highest paid players in the league met their potential rating from the previous year with their current rating from the current year?</a:t>
              </a:r>
            </a:p>
          </p:txBody>
        </p:sp>
      </p:grpSp>
      <p:sp>
        <p:nvSpPr>
          <p:cNvPr id="4" name="Slide Number Placeholder 2">
            <a:extLst>
              <a:ext uri="{FF2B5EF4-FFF2-40B4-BE49-F238E27FC236}">
                <a16:creationId xmlns:a16="http://schemas.microsoft.com/office/drawing/2014/main" id="{1E8EE344-A150-9648-AFBA-E0FCD06B62A0}"/>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11</a:t>
            </a:fld>
            <a:endParaRPr lang="en-US" dirty="0"/>
          </a:p>
        </p:txBody>
      </p:sp>
      <p:grpSp>
        <p:nvGrpSpPr>
          <p:cNvPr id="22" name="Group 21">
            <a:extLst>
              <a:ext uri="{FF2B5EF4-FFF2-40B4-BE49-F238E27FC236}">
                <a16:creationId xmlns:a16="http://schemas.microsoft.com/office/drawing/2014/main" id="{E08B0CF4-1A7C-DA45-82BF-0250E234BE7D}"/>
              </a:ext>
            </a:extLst>
          </p:cNvPr>
          <p:cNvGrpSpPr/>
          <p:nvPr/>
        </p:nvGrpSpPr>
        <p:grpSpPr>
          <a:xfrm>
            <a:off x="359666" y="1240867"/>
            <a:ext cx="8509344" cy="4991987"/>
            <a:chOff x="359666" y="1240867"/>
            <a:chExt cx="8509344" cy="4991987"/>
          </a:xfrm>
        </p:grpSpPr>
        <p:pic>
          <p:nvPicPr>
            <p:cNvPr id="5" name="Picture 4">
              <a:extLst>
                <a:ext uri="{FF2B5EF4-FFF2-40B4-BE49-F238E27FC236}">
                  <a16:creationId xmlns:a16="http://schemas.microsoft.com/office/drawing/2014/main" id="{B5837AA0-AB34-6B46-BDBE-1131552DA62F}"/>
                </a:ext>
              </a:extLst>
            </p:cNvPr>
            <p:cNvPicPr>
              <a:picLocks noChangeAspect="1"/>
            </p:cNvPicPr>
            <p:nvPr/>
          </p:nvPicPr>
          <p:blipFill>
            <a:blip r:embed="rId2"/>
            <a:stretch>
              <a:fillRect/>
            </a:stretch>
          </p:blipFill>
          <p:spPr>
            <a:xfrm>
              <a:off x="359667" y="1240867"/>
              <a:ext cx="4037522" cy="2481122"/>
            </a:xfrm>
            <a:prstGeom prst="rect">
              <a:avLst/>
            </a:prstGeom>
          </p:spPr>
        </p:pic>
        <p:pic>
          <p:nvPicPr>
            <p:cNvPr id="13" name="Picture 12">
              <a:extLst>
                <a:ext uri="{FF2B5EF4-FFF2-40B4-BE49-F238E27FC236}">
                  <a16:creationId xmlns:a16="http://schemas.microsoft.com/office/drawing/2014/main" id="{589B45FA-7807-FE44-97F7-A031C788F9E0}"/>
                </a:ext>
              </a:extLst>
            </p:cNvPr>
            <p:cNvPicPr>
              <a:picLocks noChangeAspect="1"/>
            </p:cNvPicPr>
            <p:nvPr/>
          </p:nvPicPr>
          <p:blipFill>
            <a:blip r:embed="rId3"/>
            <a:stretch>
              <a:fillRect/>
            </a:stretch>
          </p:blipFill>
          <p:spPr>
            <a:xfrm>
              <a:off x="4757786" y="1262089"/>
              <a:ext cx="4003479" cy="2470095"/>
            </a:xfrm>
            <a:prstGeom prst="rect">
              <a:avLst/>
            </a:prstGeom>
          </p:spPr>
        </p:pic>
        <p:pic>
          <p:nvPicPr>
            <p:cNvPr id="17" name="Picture 16">
              <a:extLst>
                <a:ext uri="{FF2B5EF4-FFF2-40B4-BE49-F238E27FC236}">
                  <a16:creationId xmlns:a16="http://schemas.microsoft.com/office/drawing/2014/main" id="{F484011E-0EDF-FF46-8A87-B31601132678}"/>
                </a:ext>
              </a:extLst>
            </p:cNvPr>
            <p:cNvPicPr>
              <a:picLocks noChangeAspect="1"/>
            </p:cNvPicPr>
            <p:nvPr/>
          </p:nvPicPr>
          <p:blipFill>
            <a:blip r:embed="rId4"/>
            <a:stretch>
              <a:fillRect/>
            </a:stretch>
          </p:blipFill>
          <p:spPr>
            <a:xfrm>
              <a:off x="359666" y="3721988"/>
              <a:ext cx="4003479" cy="2481121"/>
            </a:xfrm>
            <a:prstGeom prst="rect">
              <a:avLst/>
            </a:prstGeom>
          </p:spPr>
        </p:pic>
        <p:pic>
          <p:nvPicPr>
            <p:cNvPr id="19" name="Picture 18">
              <a:extLst>
                <a:ext uri="{FF2B5EF4-FFF2-40B4-BE49-F238E27FC236}">
                  <a16:creationId xmlns:a16="http://schemas.microsoft.com/office/drawing/2014/main" id="{289BC794-EA7D-EA42-A8DF-3D69ECD3E259}"/>
                </a:ext>
              </a:extLst>
            </p:cNvPr>
            <p:cNvPicPr>
              <a:picLocks noChangeAspect="1"/>
            </p:cNvPicPr>
            <p:nvPr/>
          </p:nvPicPr>
          <p:blipFill>
            <a:blip r:embed="rId5"/>
            <a:stretch>
              <a:fillRect/>
            </a:stretch>
          </p:blipFill>
          <p:spPr>
            <a:xfrm>
              <a:off x="4776056" y="3811638"/>
              <a:ext cx="4092954" cy="2421216"/>
            </a:xfrm>
            <a:prstGeom prst="rect">
              <a:avLst/>
            </a:prstGeom>
          </p:spPr>
        </p:pic>
      </p:grpSp>
    </p:spTree>
    <p:extLst>
      <p:ext uri="{BB962C8B-B14F-4D97-AF65-F5344CB8AC3E}">
        <p14:creationId xmlns:p14="http://schemas.microsoft.com/office/powerpoint/2010/main" val="3453805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095C9E-4F11-0F4A-AA83-B7795D600592}"/>
              </a:ext>
            </a:extLst>
          </p:cNvPr>
          <p:cNvSpPr>
            <a:spLocks noGrp="1"/>
          </p:cNvSpPr>
          <p:nvPr>
            <p:ph type="title"/>
          </p:nvPr>
        </p:nvSpPr>
        <p:spPr>
          <a:xfrm>
            <a:off x="463924" y="242167"/>
            <a:ext cx="11264152" cy="547274"/>
          </a:xfrm>
        </p:spPr>
        <p:txBody>
          <a:bodyPr/>
          <a:lstStyle/>
          <a:p>
            <a:r>
              <a:rPr lang="en-US" dirty="0"/>
              <a:t>Exploratory Analysis: Q5</a:t>
            </a:r>
          </a:p>
        </p:txBody>
      </p:sp>
      <p:sp>
        <p:nvSpPr>
          <p:cNvPr id="4" name="Slide Number Placeholder 2">
            <a:extLst>
              <a:ext uri="{FF2B5EF4-FFF2-40B4-BE49-F238E27FC236}">
                <a16:creationId xmlns:a16="http://schemas.microsoft.com/office/drawing/2014/main" id="{1E8EE344-A150-9648-AFBA-E0FCD06B62A0}"/>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12</a:t>
            </a:fld>
            <a:endParaRPr lang="en-US" dirty="0"/>
          </a:p>
        </p:txBody>
      </p:sp>
      <p:pic>
        <p:nvPicPr>
          <p:cNvPr id="6" name="Picture 5" descr="A screenshot of a social media post&#10;&#10;Description automatically generated">
            <a:extLst>
              <a:ext uri="{FF2B5EF4-FFF2-40B4-BE49-F238E27FC236}">
                <a16:creationId xmlns:a16="http://schemas.microsoft.com/office/drawing/2014/main" id="{59571CEC-1EB4-5148-99D4-B0D68D62A775}"/>
              </a:ext>
            </a:extLst>
          </p:cNvPr>
          <p:cNvPicPr>
            <a:picLocks noChangeAspect="1"/>
          </p:cNvPicPr>
          <p:nvPr/>
        </p:nvPicPr>
        <p:blipFill>
          <a:blip r:embed="rId3"/>
          <a:stretch>
            <a:fillRect/>
          </a:stretch>
        </p:blipFill>
        <p:spPr>
          <a:xfrm>
            <a:off x="3114956" y="881068"/>
            <a:ext cx="8811235" cy="5288630"/>
          </a:xfrm>
          <a:prstGeom prst="rect">
            <a:avLst/>
          </a:prstGeom>
        </p:spPr>
      </p:pic>
      <p:grpSp>
        <p:nvGrpSpPr>
          <p:cNvPr id="7" name="Group 6">
            <a:extLst>
              <a:ext uri="{FF2B5EF4-FFF2-40B4-BE49-F238E27FC236}">
                <a16:creationId xmlns:a16="http://schemas.microsoft.com/office/drawing/2014/main" id="{EDA43D37-F91B-2A44-BE9E-99DE3074D0CC}"/>
              </a:ext>
            </a:extLst>
          </p:cNvPr>
          <p:cNvGrpSpPr/>
          <p:nvPr/>
        </p:nvGrpSpPr>
        <p:grpSpPr>
          <a:xfrm>
            <a:off x="207818" y="1400997"/>
            <a:ext cx="2776946" cy="4790024"/>
            <a:chOff x="8319856" y="997259"/>
            <a:chExt cx="3408220" cy="4486709"/>
          </a:xfrm>
          <a:solidFill>
            <a:schemeClr val="accent5"/>
          </a:solidFill>
        </p:grpSpPr>
        <p:sp>
          <p:nvSpPr>
            <p:cNvPr id="8" name="Rounded Rectangle 7">
              <a:extLst>
                <a:ext uri="{FF2B5EF4-FFF2-40B4-BE49-F238E27FC236}">
                  <a16:creationId xmlns:a16="http://schemas.microsoft.com/office/drawing/2014/main" id="{A8299795-9F17-B146-95E9-FD5241D6EC3A}"/>
                </a:ext>
              </a:extLst>
            </p:cNvPr>
            <p:cNvSpPr/>
            <p:nvPr/>
          </p:nvSpPr>
          <p:spPr>
            <a:xfrm>
              <a:off x="8319856" y="997259"/>
              <a:ext cx="3408220" cy="4486709"/>
            </a:xfrm>
            <a:prstGeom prst="roundRect">
              <a:avLst>
                <a:gd name="adj" fmla="val 5697"/>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6"/>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B1094933-AA58-A446-96EB-380B9F7C9174}"/>
                </a:ext>
              </a:extLst>
            </p:cNvPr>
            <p:cNvSpPr txBox="1"/>
            <p:nvPr/>
          </p:nvSpPr>
          <p:spPr>
            <a:xfrm>
              <a:off x="8479650" y="3165927"/>
              <a:ext cx="3248420" cy="2104499"/>
            </a:xfrm>
            <a:prstGeom prst="rect">
              <a:avLst/>
            </a:prstGeom>
            <a:noFill/>
          </p:spPr>
          <p:txBody>
            <a:bodyPr wrap="square" rtlCol="0">
              <a:spAutoFit/>
            </a:bodyPr>
            <a:lstStyle/>
            <a:p>
              <a:r>
                <a:rPr lang="en-US" sz="2000" b="1" dirty="0">
                  <a:solidFill>
                    <a:schemeClr val="bg1"/>
                  </a:solidFill>
                  <a:latin typeface="Arial" panose="020B0604020202020204" pitchFamily="34" charset="0"/>
                  <a:cs typeface="Arial" panose="020B0604020202020204" pitchFamily="34" charset="0"/>
                </a:rPr>
                <a:t>Answer: </a:t>
              </a:r>
              <a:r>
                <a:rPr lang="en-US" sz="2000" dirty="0">
                  <a:solidFill>
                    <a:schemeClr val="bg1"/>
                  </a:solidFill>
                  <a:latin typeface="Arial" panose="020B0604020202020204" pitchFamily="34" charset="0"/>
                  <a:cs typeface="Arial" panose="020B0604020202020204" pitchFamily="34" charset="0"/>
                </a:rPr>
                <a:t>Age 18-29 players have a relatively high stamina, game impact increases with age and acceleration decreases with age. </a:t>
              </a:r>
              <a:r>
                <a:rPr lang="en-US" sz="2000" b="1" dirty="0">
                  <a:solidFill>
                    <a:schemeClr val="bg1"/>
                  </a:solidFill>
                  <a:latin typeface="Arial" panose="020B0604020202020204" pitchFamily="34" charset="0"/>
                  <a:cs typeface="Arial" panose="020B0604020202020204" pitchFamily="34" charset="0"/>
                </a:rPr>
                <a:t>  </a:t>
              </a:r>
              <a:endParaRPr lang="en-US" sz="2000" dirty="0">
                <a:solidFill>
                  <a:schemeClr val="bg1"/>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E8204D5A-7610-EC4B-9E73-EB30FFF7A474}"/>
                </a:ext>
              </a:extLst>
            </p:cNvPr>
            <p:cNvSpPr txBox="1"/>
            <p:nvPr/>
          </p:nvSpPr>
          <p:spPr>
            <a:xfrm>
              <a:off x="8479651" y="1107078"/>
              <a:ext cx="3088623" cy="2500387"/>
            </a:xfrm>
            <a:prstGeom prst="rect">
              <a:avLst/>
            </a:prstGeom>
            <a:noFill/>
          </p:spPr>
          <p:txBody>
            <a:bodyPr wrap="square" rtlCol="0">
              <a:spAutoFit/>
            </a:bodyPr>
            <a:lstStyle/>
            <a:p>
              <a:r>
                <a:rPr lang="en-US" sz="2000" b="1" dirty="0">
                  <a:solidFill>
                    <a:schemeClr val="bg1"/>
                  </a:solidFill>
                  <a:latin typeface="Arial" panose="020B0604020202020204" pitchFamily="34" charset="0"/>
                  <a:cs typeface="Arial" panose="020B0604020202020204" pitchFamily="34" charset="0"/>
                </a:rPr>
                <a:t>Question:</a:t>
              </a:r>
              <a:r>
                <a:rPr lang="en-US" sz="2000" dirty="0">
                  <a:solidFill>
                    <a:schemeClr val="bg1"/>
                  </a:solidFill>
                  <a:latin typeface="Arial" panose="020B0604020202020204" pitchFamily="34" charset="0"/>
                  <a:cs typeface="Arial" panose="020B0604020202020204" pitchFamily="34" charset="0"/>
                </a:rPr>
                <a:t> What is the correlation between Player Age, Stamina, Acceleration and Game Impact for Season 2019? </a:t>
              </a:r>
            </a:p>
          </p:txBody>
        </p:sp>
      </p:grpSp>
    </p:spTree>
    <p:extLst>
      <p:ext uri="{BB962C8B-B14F-4D97-AF65-F5344CB8AC3E}">
        <p14:creationId xmlns:p14="http://schemas.microsoft.com/office/powerpoint/2010/main" val="30580146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095C9E-4F11-0F4A-AA83-B7795D600592}"/>
              </a:ext>
            </a:extLst>
          </p:cNvPr>
          <p:cNvSpPr>
            <a:spLocks noGrp="1"/>
          </p:cNvSpPr>
          <p:nvPr>
            <p:ph type="title"/>
          </p:nvPr>
        </p:nvSpPr>
        <p:spPr>
          <a:xfrm>
            <a:off x="463924" y="242167"/>
            <a:ext cx="11264152" cy="547274"/>
          </a:xfrm>
        </p:spPr>
        <p:txBody>
          <a:bodyPr/>
          <a:lstStyle/>
          <a:p>
            <a:r>
              <a:rPr lang="en-US" dirty="0"/>
              <a:t>Predictive Analysis: Linear Multi-Regression Model Building</a:t>
            </a:r>
          </a:p>
        </p:txBody>
      </p:sp>
      <p:sp>
        <p:nvSpPr>
          <p:cNvPr id="4" name="Slide Number Placeholder 2">
            <a:extLst>
              <a:ext uri="{FF2B5EF4-FFF2-40B4-BE49-F238E27FC236}">
                <a16:creationId xmlns:a16="http://schemas.microsoft.com/office/drawing/2014/main" id="{1E8EE344-A150-9648-AFBA-E0FCD06B62A0}"/>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13</a:t>
            </a:fld>
            <a:endParaRPr lang="en-US" dirty="0"/>
          </a:p>
        </p:txBody>
      </p:sp>
      <p:grpSp>
        <p:nvGrpSpPr>
          <p:cNvPr id="66" name="Group 65">
            <a:extLst>
              <a:ext uri="{FF2B5EF4-FFF2-40B4-BE49-F238E27FC236}">
                <a16:creationId xmlns:a16="http://schemas.microsoft.com/office/drawing/2014/main" id="{7E4252C6-E6C4-2643-9901-16BBA94176CD}"/>
              </a:ext>
            </a:extLst>
          </p:cNvPr>
          <p:cNvGrpSpPr/>
          <p:nvPr/>
        </p:nvGrpSpPr>
        <p:grpSpPr>
          <a:xfrm>
            <a:off x="6181068" y="1230825"/>
            <a:ext cx="5972691" cy="1610571"/>
            <a:chOff x="8585859" y="1756784"/>
            <a:chExt cx="3332250" cy="1610571"/>
          </a:xfrm>
        </p:grpSpPr>
        <p:grpSp>
          <p:nvGrpSpPr>
            <p:cNvPr id="67" name="Group 66">
              <a:extLst>
                <a:ext uri="{FF2B5EF4-FFF2-40B4-BE49-F238E27FC236}">
                  <a16:creationId xmlns:a16="http://schemas.microsoft.com/office/drawing/2014/main" id="{585A44B6-FD2A-114F-95F0-B9EA3DD0051F}"/>
                </a:ext>
              </a:extLst>
            </p:cNvPr>
            <p:cNvGrpSpPr/>
            <p:nvPr/>
          </p:nvGrpSpPr>
          <p:grpSpPr>
            <a:xfrm>
              <a:off x="8585859" y="1756784"/>
              <a:ext cx="3332250" cy="1610571"/>
              <a:chOff x="8585859" y="1834738"/>
              <a:chExt cx="3332250" cy="1610571"/>
            </a:xfrm>
          </p:grpSpPr>
          <p:sp>
            <p:nvSpPr>
              <p:cNvPr id="69" name="TextBox 68">
                <a:extLst>
                  <a:ext uri="{FF2B5EF4-FFF2-40B4-BE49-F238E27FC236}">
                    <a16:creationId xmlns:a16="http://schemas.microsoft.com/office/drawing/2014/main" id="{E3F7426E-1332-A749-A811-A46D5B72AC4E}"/>
                  </a:ext>
                </a:extLst>
              </p:cNvPr>
              <p:cNvSpPr txBox="1"/>
              <p:nvPr/>
            </p:nvSpPr>
            <p:spPr>
              <a:xfrm>
                <a:off x="8633363" y="1839382"/>
                <a:ext cx="1062841" cy="861774"/>
              </a:xfrm>
              <a:prstGeom prst="rect">
                <a:avLst/>
              </a:prstGeom>
              <a:noFill/>
            </p:spPr>
            <p:txBody>
              <a:bodyPr wrap="square" rtlCol="0">
                <a:spAutoFit/>
              </a:bodyPr>
              <a:lstStyle/>
              <a:p>
                <a:pPr algn="ctr"/>
                <a:r>
                  <a:rPr lang="en-US" sz="5000" b="1" dirty="0">
                    <a:solidFill>
                      <a:schemeClr val="accent1"/>
                    </a:solidFill>
                    <a:latin typeface="Arial" panose="020B0604020202020204" pitchFamily="34" charset="0"/>
                    <a:cs typeface="Arial" panose="020B0604020202020204" pitchFamily="34" charset="0"/>
                  </a:rPr>
                  <a:t>03</a:t>
                </a:r>
                <a:endParaRPr lang="en-US" sz="5000" dirty="0">
                  <a:solidFill>
                    <a:schemeClr val="accent1"/>
                  </a:solidFill>
                  <a:latin typeface="Arial" panose="020B0604020202020204" pitchFamily="34" charset="0"/>
                  <a:cs typeface="Arial" panose="020B0604020202020204" pitchFamily="34" charset="0"/>
                </a:endParaRPr>
              </a:p>
            </p:txBody>
          </p:sp>
          <p:sp>
            <p:nvSpPr>
              <p:cNvPr id="70" name="TextBox 69">
                <a:extLst>
                  <a:ext uri="{FF2B5EF4-FFF2-40B4-BE49-F238E27FC236}">
                    <a16:creationId xmlns:a16="http://schemas.microsoft.com/office/drawing/2014/main" id="{DC4D0A7C-C37B-F241-803B-D66FE4C29D1A}"/>
                  </a:ext>
                </a:extLst>
              </p:cNvPr>
              <p:cNvSpPr txBox="1"/>
              <p:nvPr/>
            </p:nvSpPr>
            <p:spPr>
              <a:xfrm>
                <a:off x="9791203" y="1844571"/>
                <a:ext cx="1936871" cy="400110"/>
              </a:xfrm>
              <a:prstGeom prst="rect">
                <a:avLst/>
              </a:prstGeom>
              <a:noFill/>
            </p:spPr>
            <p:txBody>
              <a:bodyPr wrap="square" rtlCol="0">
                <a:spAutoFit/>
              </a:bodyPr>
              <a:lstStyle/>
              <a:p>
                <a:endParaRPr lang="en-US" sz="2000" b="1" dirty="0">
                  <a:solidFill>
                    <a:schemeClr val="accent4"/>
                  </a:solidFill>
                  <a:latin typeface="Arial" panose="020B0604020202020204" pitchFamily="34" charset="0"/>
                  <a:cs typeface="Arial" panose="020B0604020202020204" pitchFamily="34" charset="0"/>
                </a:endParaRPr>
              </a:p>
            </p:txBody>
          </p:sp>
          <p:sp>
            <p:nvSpPr>
              <p:cNvPr id="71" name="TextBox 70">
                <a:extLst>
                  <a:ext uri="{FF2B5EF4-FFF2-40B4-BE49-F238E27FC236}">
                    <a16:creationId xmlns:a16="http://schemas.microsoft.com/office/drawing/2014/main" id="{34A50C0D-5E46-1042-98E2-564E0C5B7AFB}"/>
                  </a:ext>
                </a:extLst>
              </p:cNvPr>
              <p:cNvSpPr txBox="1"/>
              <p:nvPr/>
            </p:nvSpPr>
            <p:spPr>
              <a:xfrm>
                <a:off x="8585859" y="2767688"/>
                <a:ext cx="3332250" cy="677621"/>
              </a:xfrm>
              <a:prstGeom prst="rect">
                <a:avLst/>
              </a:prstGeom>
              <a:noFill/>
            </p:spPr>
            <p:txBody>
              <a:bodyPr wrap="square" rtlCol="0">
                <a:spAutoFit/>
              </a:bodyPr>
              <a:lstStyle/>
              <a:p>
                <a:pPr>
                  <a:lnSpc>
                    <a:spcPct val="125000"/>
                  </a:lnSpc>
                </a:pPr>
                <a:r>
                  <a:rPr lang="en-US" sz="1600" dirty="0">
                    <a:latin typeface="Arial" panose="020B0604020202020204" pitchFamily="34" charset="0"/>
                    <a:cs typeface="Arial" panose="020B0604020202020204" pitchFamily="34" charset="0"/>
                  </a:rPr>
                  <a:t>Since most of our variables are numerical variables, we decided to use linear models. </a:t>
                </a:r>
              </a:p>
            </p:txBody>
          </p:sp>
          <p:sp>
            <p:nvSpPr>
              <p:cNvPr id="72" name="Rectangle 71">
                <a:extLst>
                  <a:ext uri="{FF2B5EF4-FFF2-40B4-BE49-F238E27FC236}">
                    <a16:creationId xmlns:a16="http://schemas.microsoft.com/office/drawing/2014/main" id="{05DD7539-93D8-2249-8D01-CD184BE8B8E8}"/>
                  </a:ext>
                </a:extLst>
              </p:cNvPr>
              <p:cNvSpPr/>
              <p:nvPr/>
            </p:nvSpPr>
            <p:spPr>
              <a:xfrm>
                <a:off x="8692739" y="1834738"/>
                <a:ext cx="955961" cy="831272"/>
              </a:xfrm>
              <a:prstGeom prst="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8" name="Straight Connector 67">
              <a:extLst>
                <a:ext uri="{FF2B5EF4-FFF2-40B4-BE49-F238E27FC236}">
                  <a16:creationId xmlns:a16="http://schemas.microsoft.com/office/drawing/2014/main" id="{7729FE55-1A35-C348-8737-A58E7EBED40A}"/>
                </a:ext>
              </a:extLst>
            </p:cNvPr>
            <p:cNvCxnSpPr/>
            <p:nvPr/>
          </p:nvCxnSpPr>
          <p:spPr>
            <a:xfrm>
              <a:off x="9904021" y="2582118"/>
              <a:ext cx="665018"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73" name="Group 72">
            <a:extLst>
              <a:ext uri="{FF2B5EF4-FFF2-40B4-BE49-F238E27FC236}">
                <a16:creationId xmlns:a16="http://schemas.microsoft.com/office/drawing/2014/main" id="{A4A495DF-FD3D-D94F-972B-6A063538F0DA}"/>
              </a:ext>
            </a:extLst>
          </p:cNvPr>
          <p:cNvGrpSpPr/>
          <p:nvPr/>
        </p:nvGrpSpPr>
        <p:grpSpPr>
          <a:xfrm>
            <a:off x="6010753" y="3599691"/>
            <a:ext cx="6143006" cy="2293916"/>
            <a:chOff x="8443202" y="1756784"/>
            <a:chExt cx="3429768" cy="2293916"/>
          </a:xfrm>
        </p:grpSpPr>
        <p:grpSp>
          <p:nvGrpSpPr>
            <p:cNvPr id="74" name="Group 73">
              <a:extLst>
                <a:ext uri="{FF2B5EF4-FFF2-40B4-BE49-F238E27FC236}">
                  <a16:creationId xmlns:a16="http://schemas.microsoft.com/office/drawing/2014/main" id="{28392BC7-35ED-4A4F-8518-E9897BFD9EC4}"/>
                </a:ext>
              </a:extLst>
            </p:cNvPr>
            <p:cNvGrpSpPr/>
            <p:nvPr/>
          </p:nvGrpSpPr>
          <p:grpSpPr>
            <a:xfrm>
              <a:off x="8443202" y="1756784"/>
              <a:ext cx="3429768" cy="2293916"/>
              <a:chOff x="8443202" y="1834738"/>
              <a:chExt cx="3429768" cy="2293916"/>
            </a:xfrm>
          </p:grpSpPr>
          <p:sp>
            <p:nvSpPr>
              <p:cNvPr id="76" name="TextBox 75">
                <a:extLst>
                  <a:ext uri="{FF2B5EF4-FFF2-40B4-BE49-F238E27FC236}">
                    <a16:creationId xmlns:a16="http://schemas.microsoft.com/office/drawing/2014/main" id="{92E97A80-38CF-0547-8385-A28D4861BAAE}"/>
                  </a:ext>
                </a:extLst>
              </p:cNvPr>
              <p:cNvSpPr txBox="1"/>
              <p:nvPr/>
            </p:nvSpPr>
            <p:spPr>
              <a:xfrm>
                <a:off x="8633363" y="1839382"/>
                <a:ext cx="1062841" cy="861774"/>
              </a:xfrm>
              <a:prstGeom prst="rect">
                <a:avLst/>
              </a:prstGeom>
              <a:noFill/>
            </p:spPr>
            <p:txBody>
              <a:bodyPr wrap="square" rtlCol="0">
                <a:spAutoFit/>
              </a:bodyPr>
              <a:lstStyle/>
              <a:p>
                <a:pPr algn="ctr"/>
                <a:r>
                  <a:rPr lang="en-US" sz="5000" b="1" dirty="0">
                    <a:solidFill>
                      <a:schemeClr val="accent1"/>
                    </a:solidFill>
                    <a:latin typeface="Arial" panose="020B0604020202020204" pitchFamily="34" charset="0"/>
                    <a:cs typeface="Arial" panose="020B0604020202020204" pitchFamily="34" charset="0"/>
                  </a:rPr>
                  <a:t>04</a:t>
                </a:r>
                <a:endParaRPr lang="en-US" sz="5000" dirty="0">
                  <a:solidFill>
                    <a:schemeClr val="accent1"/>
                  </a:solidFill>
                  <a:latin typeface="Arial" panose="020B0604020202020204" pitchFamily="34" charset="0"/>
                  <a:cs typeface="Arial" panose="020B0604020202020204" pitchFamily="34" charset="0"/>
                </a:endParaRPr>
              </a:p>
            </p:txBody>
          </p:sp>
          <p:sp>
            <p:nvSpPr>
              <p:cNvPr id="77" name="TextBox 76">
                <a:extLst>
                  <a:ext uri="{FF2B5EF4-FFF2-40B4-BE49-F238E27FC236}">
                    <a16:creationId xmlns:a16="http://schemas.microsoft.com/office/drawing/2014/main" id="{12B27A9E-EB26-EE40-9038-8A0FD6018632}"/>
                  </a:ext>
                </a:extLst>
              </p:cNvPr>
              <p:cNvSpPr txBox="1"/>
              <p:nvPr/>
            </p:nvSpPr>
            <p:spPr>
              <a:xfrm>
                <a:off x="9791204" y="1856826"/>
                <a:ext cx="2049688" cy="707886"/>
              </a:xfrm>
              <a:prstGeom prst="rect">
                <a:avLst/>
              </a:prstGeom>
              <a:noFill/>
            </p:spPr>
            <p:txBody>
              <a:bodyPr wrap="square" rtlCol="0">
                <a:spAutoFit/>
              </a:bodyPr>
              <a:lstStyle/>
              <a:p>
                <a:r>
                  <a:rPr lang="en-US" sz="2000" b="1" dirty="0">
                    <a:solidFill>
                      <a:schemeClr val="accent6"/>
                    </a:solidFill>
                    <a:latin typeface="Arial" panose="020B0604020202020204" pitchFamily="34" charset="0"/>
                    <a:cs typeface="Arial" panose="020B0604020202020204" pitchFamily="34" charset="0"/>
                  </a:rPr>
                  <a:t>Any Preprocessing</a:t>
                </a:r>
              </a:p>
            </p:txBody>
          </p:sp>
          <p:sp>
            <p:nvSpPr>
              <p:cNvPr id="78" name="TextBox 77">
                <a:extLst>
                  <a:ext uri="{FF2B5EF4-FFF2-40B4-BE49-F238E27FC236}">
                    <a16:creationId xmlns:a16="http://schemas.microsoft.com/office/drawing/2014/main" id="{645E8A6C-5C99-3546-811F-EF445B9DA315}"/>
                  </a:ext>
                </a:extLst>
              </p:cNvPr>
              <p:cNvSpPr txBox="1"/>
              <p:nvPr/>
            </p:nvSpPr>
            <p:spPr>
              <a:xfrm>
                <a:off x="8443202" y="2835479"/>
                <a:ext cx="3429768" cy="1293175"/>
              </a:xfrm>
              <a:prstGeom prst="rect">
                <a:avLst/>
              </a:prstGeom>
              <a:noFill/>
            </p:spPr>
            <p:txBody>
              <a:bodyPr wrap="square" rtlCol="0">
                <a:spAutoFit/>
              </a:bodyPr>
              <a:lstStyle/>
              <a:p>
                <a:pPr>
                  <a:lnSpc>
                    <a:spcPct val="125000"/>
                  </a:lnSpc>
                </a:pPr>
                <a:r>
                  <a:rPr lang="en-US" sz="1600" dirty="0">
                    <a:latin typeface="Arial" panose="020B0604020202020204" pitchFamily="34" charset="0"/>
                    <a:cs typeface="Arial" panose="020B0604020202020204" pitchFamily="34" charset="0"/>
                  </a:rPr>
                  <a:t>We did operations that hinted that 27 was the peak age of a player compared to their performance. We decided to select the same set of players who are 27 in 2019 and then look at the same players 5 years back to 2015. </a:t>
                </a:r>
              </a:p>
            </p:txBody>
          </p:sp>
          <p:sp>
            <p:nvSpPr>
              <p:cNvPr id="79" name="Rectangle 78">
                <a:extLst>
                  <a:ext uri="{FF2B5EF4-FFF2-40B4-BE49-F238E27FC236}">
                    <a16:creationId xmlns:a16="http://schemas.microsoft.com/office/drawing/2014/main" id="{A8633B02-F50C-5D4F-AEED-4F1BE6B1C59B}"/>
                  </a:ext>
                </a:extLst>
              </p:cNvPr>
              <p:cNvSpPr/>
              <p:nvPr/>
            </p:nvSpPr>
            <p:spPr>
              <a:xfrm>
                <a:off x="8692739" y="1834738"/>
                <a:ext cx="955961" cy="831272"/>
              </a:xfrm>
              <a:prstGeom prst="rect">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5" name="Straight Connector 74">
              <a:extLst>
                <a:ext uri="{FF2B5EF4-FFF2-40B4-BE49-F238E27FC236}">
                  <a16:creationId xmlns:a16="http://schemas.microsoft.com/office/drawing/2014/main" id="{1293EE75-A484-AD4E-8E9F-29DF01002F20}"/>
                </a:ext>
              </a:extLst>
            </p:cNvPr>
            <p:cNvCxnSpPr/>
            <p:nvPr/>
          </p:nvCxnSpPr>
          <p:spPr>
            <a:xfrm>
              <a:off x="9904021" y="2582118"/>
              <a:ext cx="665018" cy="0"/>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80" name="Group 79">
            <a:extLst>
              <a:ext uri="{FF2B5EF4-FFF2-40B4-BE49-F238E27FC236}">
                <a16:creationId xmlns:a16="http://schemas.microsoft.com/office/drawing/2014/main" id="{8009786A-B8BD-DE49-8925-B3F1C4545C7E}"/>
              </a:ext>
            </a:extLst>
          </p:cNvPr>
          <p:cNvGrpSpPr/>
          <p:nvPr/>
        </p:nvGrpSpPr>
        <p:grpSpPr>
          <a:xfrm>
            <a:off x="378854" y="1209555"/>
            <a:ext cx="6143006" cy="1541193"/>
            <a:chOff x="8585860" y="1756784"/>
            <a:chExt cx="3142215" cy="1541193"/>
          </a:xfrm>
        </p:grpSpPr>
        <p:grpSp>
          <p:nvGrpSpPr>
            <p:cNvPr id="81" name="Group 80">
              <a:extLst>
                <a:ext uri="{FF2B5EF4-FFF2-40B4-BE49-F238E27FC236}">
                  <a16:creationId xmlns:a16="http://schemas.microsoft.com/office/drawing/2014/main" id="{1B139A50-A4AC-654D-8EDD-ADC009298D9A}"/>
                </a:ext>
              </a:extLst>
            </p:cNvPr>
            <p:cNvGrpSpPr/>
            <p:nvPr/>
          </p:nvGrpSpPr>
          <p:grpSpPr>
            <a:xfrm>
              <a:off x="8585860" y="1756784"/>
              <a:ext cx="3142215" cy="1541193"/>
              <a:chOff x="8585860" y="1834738"/>
              <a:chExt cx="3142215" cy="1541193"/>
            </a:xfrm>
          </p:grpSpPr>
          <p:sp>
            <p:nvSpPr>
              <p:cNvPr id="83" name="TextBox 82">
                <a:extLst>
                  <a:ext uri="{FF2B5EF4-FFF2-40B4-BE49-F238E27FC236}">
                    <a16:creationId xmlns:a16="http://schemas.microsoft.com/office/drawing/2014/main" id="{4FC4C95A-66F4-A641-B807-89AAE1AD5147}"/>
                  </a:ext>
                </a:extLst>
              </p:cNvPr>
              <p:cNvSpPr txBox="1"/>
              <p:nvPr/>
            </p:nvSpPr>
            <p:spPr>
              <a:xfrm>
                <a:off x="8633363" y="1839382"/>
                <a:ext cx="1062841" cy="861774"/>
              </a:xfrm>
              <a:prstGeom prst="rect">
                <a:avLst/>
              </a:prstGeom>
              <a:noFill/>
            </p:spPr>
            <p:txBody>
              <a:bodyPr wrap="square" rtlCol="0">
                <a:spAutoFit/>
              </a:bodyPr>
              <a:lstStyle/>
              <a:p>
                <a:pPr algn="ctr"/>
                <a:r>
                  <a:rPr lang="en-US" sz="5000" b="1" dirty="0">
                    <a:solidFill>
                      <a:schemeClr val="accent1"/>
                    </a:solidFill>
                    <a:latin typeface="Arial" panose="020B0604020202020204" pitchFamily="34" charset="0"/>
                    <a:cs typeface="Arial" panose="020B0604020202020204" pitchFamily="34" charset="0"/>
                  </a:rPr>
                  <a:t>01</a:t>
                </a:r>
                <a:endParaRPr lang="en-US" sz="5000" dirty="0">
                  <a:solidFill>
                    <a:schemeClr val="accent1"/>
                  </a:solidFill>
                  <a:latin typeface="Arial" panose="020B0604020202020204" pitchFamily="34" charset="0"/>
                  <a:cs typeface="Arial" panose="020B0604020202020204" pitchFamily="34" charset="0"/>
                </a:endParaRPr>
              </a:p>
            </p:txBody>
          </p:sp>
          <p:sp>
            <p:nvSpPr>
              <p:cNvPr id="84" name="TextBox 83">
                <a:extLst>
                  <a:ext uri="{FF2B5EF4-FFF2-40B4-BE49-F238E27FC236}">
                    <a16:creationId xmlns:a16="http://schemas.microsoft.com/office/drawing/2014/main" id="{E0FC8624-E434-B44A-B31B-600FADDFCECA}"/>
                  </a:ext>
                </a:extLst>
              </p:cNvPr>
              <p:cNvSpPr txBox="1"/>
              <p:nvPr/>
            </p:nvSpPr>
            <p:spPr>
              <a:xfrm>
                <a:off x="9791204" y="1856826"/>
                <a:ext cx="1936871" cy="707886"/>
              </a:xfrm>
              <a:prstGeom prst="rect">
                <a:avLst/>
              </a:prstGeom>
              <a:noFill/>
            </p:spPr>
            <p:txBody>
              <a:bodyPr wrap="square" rtlCol="0">
                <a:spAutoFit/>
              </a:bodyPr>
              <a:lstStyle/>
              <a:p>
                <a:r>
                  <a:rPr lang="en-US" sz="2000" b="1" dirty="0">
                    <a:solidFill>
                      <a:schemeClr val="accent2"/>
                    </a:solidFill>
                    <a:latin typeface="Arial" panose="020B0604020202020204" pitchFamily="34" charset="0"/>
                    <a:cs typeface="Arial" panose="020B0604020202020204" pitchFamily="34" charset="0"/>
                  </a:rPr>
                  <a:t>Independent Variables</a:t>
                </a:r>
              </a:p>
            </p:txBody>
          </p:sp>
          <p:sp>
            <p:nvSpPr>
              <p:cNvPr id="85" name="TextBox 84">
                <a:extLst>
                  <a:ext uri="{FF2B5EF4-FFF2-40B4-BE49-F238E27FC236}">
                    <a16:creationId xmlns:a16="http://schemas.microsoft.com/office/drawing/2014/main" id="{25B539F1-2D0B-304A-BD6B-954AF5CA7431}"/>
                  </a:ext>
                </a:extLst>
              </p:cNvPr>
              <p:cNvSpPr txBox="1"/>
              <p:nvPr/>
            </p:nvSpPr>
            <p:spPr>
              <a:xfrm>
                <a:off x="8585860" y="2767688"/>
                <a:ext cx="3094025" cy="608243"/>
              </a:xfrm>
              <a:prstGeom prst="rect">
                <a:avLst/>
              </a:prstGeom>
              <a:noFill/>
            </p:spPr>
            <p:txBody>
              <a:bodyPr wrap="square" rtlCol="0">
                <a:spAutoFit/>
              </a:bodyPr>
              <a:lstStyle/>
              <a:p>
                <a:pPr marL="171450" indent="-171450">
                  <a:lnSpc>
                    <a:spcPct val="125000"/>
                  </a:lnSpc>
                  <a:buFontTx/>
                  <a:buChar char="-"/>
                </a:pPr>
                <a:r>
                  <a:rPr lang="en-US" sz="1600" b="1" dirty="0">
                    <a:latin typeface="Arial" panose="020B0604020202020204" pitchFamily="34" charset="0"/>
                    <a:cs typeface="Arial" panose="020B0604020202020204" pitchFamily="34" charset="0"/>
                  </a:rPr>
                  <a:t>Age, Stamina, Growth, Maturity, Market Value, Wage</a:t>
                </a:r>
              </a:p>
              <a:p>
                <a:pPr>
                  <a:lnSpc>
                    <a:spcPct val="125000"/>
                  </a:lnSpc>
                </a:pPr>
                <a:endParaRPr lang="en-US" sz="1200" dirty="0">
                  <a:latin typeface="Arial" panose="020B0604020202020204" pitchFamily="34" charset="0"/>
                  <a:cs typeface="Arial" panose="020B0604020202020204" pitchFamily="34" charset="0"/>
                </a:endParaRPr>
              </a:p>
            </p:txBody>
          </p:sp>
          <p:sp>
            <p:nvSpPr>
              <p:cNvPr id="86" name="Rectangle 85">
                <a:extLst>
                  <a:ext uri="{FF2B5EF4-FFF2-40B4-BE49-F238E27FC236}">
                    <a16:creationId xmlns:a16="http://schemas.microsoft.com/office/drawing/2014/main" id="{32211B1F-F072-A24A-AC3A-D19C8141BA8D}"/>
                  </a:ext>
                </a:extLst>
              </p:cNvPr>
              <p:cNvSpPr/>
              <p:nvPr/>
            </p:nvSpPr>
            <p:spPr>
              <a:xfrm>
                <a:off x="8692739" y="1834738"/>
                <a:ext cx="955961" cy="831272"/>
              </a:xfrm>
              <a:prstGeom prst="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2" name="Straight Connector 81">
              <a:extLst>
                <a:ext uri="{FF2B5EF4-FFF2-40B4-BE49-F238E27FC236}">
                  <a16:creationId xmlns:a16="http://schemas.microsoft.com/office/drawing/2014/main" id="{DE666F30-DEBF-D443-8B98-89C99A0161B5}"/>
                </a:ext>
              </a:extLst>
            </p:cNvPr>
            <p:cNvCxnSpPr/>
            <p:nvPr/>
          </p:nvCxnSpPr>
          <p:spPr>
            <a:xfrm>
              <a:off x="9904021" y="2582118"/>
              <a:ext cx="665018"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87" name="Group 86">
            <a:extLst>
              <a:ext uri="{FF2B5EF4-FFF2-40B4-BE49-F238E27FC236}">
                <a16:creationId xmlns:a16="http://schemas.microsoft.com/office/drawing/2014/main" id="{3E61FCD1-2670-A14F-AF34-93B5EABA0198}"/>
              </a:ext>
            </a:extLst>
          </p:cNvPr>
          <p:cNvGrpSpPr/>
          <p:nvPr/>
        </p:nvGrpSpPr>
        <p:grpSpPr>
          <a:xfrm>
            <a:off x="410650" y="3599691"/>
            <a:ext cx="5546930" cy="1378177"/>
            <a:chOff x="8585859" y="1756784"/>
            <a:chExt cx="3142216" cy="1378177"/>
          </a:xfrm>
        </p:grpSpPr>
        <p:grpSp>
          <p:nvGrpSpPr>
            <p:cNvPr id="88" name="Group 87">
              <a:extLst>
                <a:ext uri="{FF2B5EF4-FFF2-40B4-BE49-F238E27FC236}">
                  <a16:creationId xmlns:a16="http://schemas.microsoft.com/office/drawing/2014/main" id="{40986950-BB09-1D43-B131-426765823616}"/>
                </a:ext>
              </a:extLst>
            </p:cNvPr>
            <p:cNvGrpSpPr/>
            <p:nvPr/>
          </p:nvGrpSpPr>
          <p:grpSpPr>
            <a:xfrm>
              <a:off x="8585859" y="1756784"/>
              <a:ext cx="3142216" cy="1378177"/>
              <a:chOff x="8585859" y="1834738"/>
              <a:chExt cx="3142216" cy="1378177"/>
            </a:xfrm>
          </p:grpSpPr>
          <p:sp>
            <p:nvSpPr>
              <p:cNvPr id="90" name="TextBox 89">
                <a:extLst>
                  <a:ext uri="{FF2B5EF4-FFF2-40B4-BE49-F238E27FC236}">
                    <a16:creationId xmlns:a16="http://schemas.microsoft.com/office/drawing/2014/main" id="{FF0DCD9E-68D2-A942-A87D-E99A511A2E43}"/>
                  </a:ext>
                </a:extLst>
              </p:cNvPr>
              <p:cNvSpPr txBox="1"/>
              <p:nvPr/>
            </p:nvSpPr>
            <p:spPr>
              <a:xfrm>
                <a:off x="8633363" y="1839382"/>
                <a:ext cx="1062841" cy="861774"/>
              </a:xfrm>
              <a:prstGeom prst="rect">
                <a:avLst/>
              </a:prstGeom>
              <a:noFill/>
            </p:spPr>
            <p:txBody>
              <a:bodyPr wrap="square" rtlCol="0">
                <a:spAutoFit/>
              </a:bodyPr>
              <a:lstStyle/>
              <a:p>
                <a:pPr algn="ctr"/>
                <a:r>
                  <a:rPr lang="en-US" sz="5000" b="1" dirty="0">
                    <a:solidFill>
                      <a:schemeClr val="accent1"/>
                    </a:solidFill>
                    <a:latin typeface="Arial" panose="020B0604020202020204" pitchFamily="34" charset="0"/>
                    <a:cs typeface="Arial" panose="020B0604020202020204" pitchFamily="34" charset="0"/>
                  </a:rPr>
                  <a:t>02</a:t>
                </a:r>
                <a:endParaRPr lang="en-US" sz="5000" dirty="0">
                  <a:solidFill>
                    <a:schemeClr val="accent1"/>
                  </a:solidFill>
                  <a:latin typeface="Arial" panose="020B0604020202020204" pitchFamily="34" charset="0"/>
                  <a:cs typeface="Arial" panose="020B0604020202020204" pitchFamily="34" charset="0"/>
                </a:endParaRPr>
              </a:p>
            </p:txBody>
          </p:sp>
          <p:sp>
            <p:nvSpPr>
              <p:cNvPr id="91" name="TextBox 90">
                <a:extLst>
                  <a:ext uri="{FF2B5EF4-FFF2-40B4-BE49-F238E27FC236}">
                    <a16:creationId xmlns:a16="http://schemas.microsoft.com/office/drawing/2014/main" id="{4081121D-826F-5947-868A-5F9C489BE258}"/>
                  </a:ext>
                </a:extLst>
              </p:cNvPr>
              <p:cNvSpPr txBox="1"/>
              <p:nvPr/>
            </p:nvSpPr>
            <p:spPr>
              <a:xfrm>
                <a:off x="9791204" y="1856826"/>
                <a:ext cx="1936871" cy="707886"/>
              </a:xfrm>
              <a:prstGeom prst="rect">
                <a:avLst/>
              </a:prstGeom>
              <a:noFill/>
            </p:spPr>
            <p:txBody>
              <a:bodyPr wrap="square" rtlCol="0">
                <a:spAutoFit/>
              </a:bodyPr>
              <a:lstStyle/>
              <a:p>
                <a:r>
                  <a:rPr lang="en-US" sz="2000" b="1" dirty="0">
                    <a:solidFill>
                      <a:schemeClr val="accent3"/>
                    </a:solidFill>
                    <a:latin typeface="Arial" panose="020B0604020202020204" pitchFamily="34" charset="0"/>
                    <a:cs typeface="Arial" panose="020B0604020202020204" pitchFamily="34" charset="0"/>
                  </a:rPr>
                  <a:t>Dependent Variables</a:t>
                </a:r>
              </a:p>
            </p:txBody>
          </p:sp>
          <p:sp>
            <p:nvSpPr>
              <p:cNvPr id="92" name="TextBox 91">
                <a:extLst>
                  <a:ext uri="{FF2B5EF4-FFF2-40B4-BE49-F238E27FC236}">
                    <a16:creationId xmlns:a16="http://schemas.microsoft.com/office/drawing/2014/main" id="{56C5F6A3-2F2F-634D-8DF5-4487F42510CC}"/>
                  </a:ext>
                </a:extLst>
              </p:cNvPr>
              <p:cNvSpPr txBox="1"/>
              <p:nvPr/>
            </p:nvSpPr>
            <p:spPr>
              <a:xfrm>
                <a:off x="8585859" y="2808381"/>
                <a:ext cx="3142216" cy="404534"/>
              </a:xfrm>
              <a:prstGeom prst="rect">
                <a:avLst/>
              </a:prstGeom>
              <a:noFill/>
            </p:spPr>
            <p:txBody>
              <a:bodyPr wrap="square" rtlCol="0">
                <a:spAutoFit/>
              </a:bodyPr>
              <a:lstStyle/>
              <a:p>
                <a:pPr>
                  <a:lnSpc>
                    <a:spcPct val="125000"/>
                  </a:lnSpc>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Overall Rating</a:t>
                </a:r>
              </a:p>
            </p:txBody>
          </p:sp>
          <p:sp>
            <p:nvSpPr>
              <p:cNvPr id="93" name="Rectangle 92">
                <a:extLst>
                  <a:ext uri="{FF2B5EF4-FFF2-40B4-BE49-F238E27FC236}">
                    <a16:creationId xmlns:a16="http://schemas.microsoft.com/office/drawing/2014/main" id="{99E417C8-7BDC-0847-9FD8-8ACE736AE9B2}"/>
                  </a:ext>
                </a:extLst>
              </p:cNvPr>
              <p:cNvSpPr/>
              <p:nvPr/>
            </p:nvSpPr>
            <p:spPr>
              <a:xfrm>
                <a:off x="8692739" y="1834738"/>
                <a:ext cx="955961" cy="831272"/>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9" name="Straight Connector 88">
              <a:extLst>
                <a:ext uri="{FF2B5EF4-FFF2-40B4-BE49-F238E27FC236}">
                  <a16:creationId xmlns:a16="http://schemas.microsoft.com/office/drawing/2014/main" id="{8DAA9DA2-B4E0-3949-AE3C-0595566B9B61}"/>
                </a:ext>
              </a:extLst>
            </p:cNvPr>
            <p:cNvCxnSpPr/>
            <p:nvPr/>
          </p:nvCxnSpPr>
          <p:spPr>
            <a:xfrm>
              <a:off x="9904021" y="2582118"/>
              <a:ext cx="665018"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grpSp>
      <p:cxnSp>
        <p:nvCxnSpPr>
          <p:cNvPr id="94" name="Straight Connector 93">
            <a:extLst>
              <a:ext uri="{FF2B5EF4-FFF2-40B4-BE49-F238E27FC236}">
                <a16:creationId xmlns:a16="http://schemas.microsoft.com/office/drawing/2014/main" id="{8143F336-EC53-9C48-96D3-C7098F849D71}"/>
              </a:ext>
            </a:extLst>
          </p:cNvPr>
          <p:cNvCxnSpPr>
            <a:cxnSpLocks/>
          </p:cNvCxnSpPr>
          <p:nvPr/>
        </p:nvCxnSpPr>
        <p:spPr>
          <a:xfrm>
            <a:off x="589800" y="3028191"/>
            <a:ext cx="2772100" cy="0"/>
          </a:xfrm>
          <a:prstGeom prst="line">
            <a:avLst/>
          </a:prstGeom>
          <a:ln w="12700">
            <a:solidFill>
              <a:schemeClr val="tx2">
                <a:lumMod val="20000"/>
                <a:lumOff val="8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F367793-2D03-854A-80D4-6D2FCD482A8B}"/>
              </a:ext>
            </a:extLst>
          </p:cNvPr>
          <p:cNvCxnSpPr>
            <a:cxnSpLocks/>
          </p:cNvCxnSpPr>
          <p:nvPr/>
        </p:nvCxnSpPr>
        <p:spPr>
          <a:xfrm>
            <a:off x="8543728" y="3028191"/>
            <a:ext cx="2772100" cy="0"/>
          </a:xfrm>
          <a:prstGeom prst="line">
            <a:avLst/>
          </a:prstGeom>
          <a:ln w="12700">
            <a:solidFill>
              <a:schemeClr val="tx2">
                <a:lumMod val="20000"/>
                <a:lumOff val="80000"/>
              </a:schemeClr>
            </a:solidFill>
            <a:prstDash val="dash"/>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228B252C-2DFC-A448-B949-591CE25445B1}"/>
              </a:ext>
            </a:extLst>
          </p:cNvPr>
          <p:cNvSpPr txBox="1"/>
          <p:nvPr/>
        </p:nvSpPr>
        <p:spPr>
          <a:xfrm>
            <a:off x="8422083" y="1212081"/>
            <a:ext cx="3518831" cy="707886"/>
          </a:xfrm>
          <a:prstGeom prst="rect">
            <a:avLst/>
          </a:prstGeom>
          <a:noFill/>
        </p:spPr>
        <p:txBody>
          <a:bodyPr wrap="square" rtlCol="0">
            <a:spAutoFit/>
          </a:bodyPr>
          <a:lstStyle/>
          <a:p>
            <a:r>
              <a:rPr lang="en-US" sz="2000" b="1" dirty="0">
                <a:solidFill>
                  <a:schemeClr val="accent4"/>
                </a:solidFill>
                <a:latin typeface="Arial" panose="020B0604020202020204" pitchFamily="34" charset="0"/>
                <a:cs typeface="Arial" panose="020B0604020202020204" pitchFamily="34" charset="0"/>
              </a:rPr>
              <a:t>Model Justification based on DV </a:t>
            </a:r>
          </a:p>
        </p:txBody>
      </p:sp>
    </p:spTree>
    <p:extLst>
      <p:ext uri="{BB962C8B-B14F-4D97-AF65-F5344CB8AC3E}">
        <p14:creationId xmlns:p14="http://schemas.microsoft.com/office/powerpoint/2010/main" val="820554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4EA9D3-34ED-584C-9620-8451D24658E3}"/>
              </a:ext>
            </a:extLst>
          </p:cNvPr>
          <p:cNvSpPr>
            <a:spLocks noGrp="1"/>
          </p:cNvSpPr>
          <p:nvPr>
            <p:ph type="title"/>
          </p:nvPr>
        </p:nvSpPr>
        <p:spPr>
          <a:xfrm>
            <a:off x="463924" y="242167"/>
            <a:ext cx="11264152" cy="547274"/>
          </a:xfrm>
        </p:spPr>
        <p:txBody>
          <a:bodyPr/>
          <a:lstStyle/>
          <a:p>
            <a:r>
              <a:rPr lang="en-US"/>
              <a:t>Variable Correlations</a:t>
            </a:r>
            <a:endParaRPr lang="en-US" dirty="0"/>
          </a:p>
        </p:txBody>
      </p:sp>
      <p:sp>
        <p:nvSpPr>
          <p:cNvPr id="4" name="Rectangle 3">
            <a:extLst>
              <a:ext uri="{FF2B5EF4-FFF2-40B4-BE49-F238E27FC236}">
                <a16:creationId xmlns:a16="http://schemas.microsoft.com/office/drawing/2014/main" id="{E7F3A1F9-E51C-3B4C-8B2B-A4A11CBA41B4}"/>
              </a:ext>
            </a:extLst>
          </p:cNvPr>
          <p:cNvSpPr/>
          <p:nvPr/>
        </p:nvSpPr>
        <p:spPr>
          <a:xfrm>
            <a:off x="2790459" y="4540836"/>
            <a:ext cx="6096000" cy="1789529"/>
          </a:xfrm>
          <a:prstGeom prst="rect">
            <a:avLst/>
          </a:prstGeom>
        </p:spPr>
        <p:txBody>
          <a:bodyPr>
            <a:spAutoFit/>
          </a:bodyPr>
          <a:lstStyle/>
          <a:p>
            <a:pPr marL="171450" indent="-171450">
              <a:lnSpc>
                <a:spcPct val="125000"/>
              </a:lnSpc>
              <a:buFontTx/>
              <a:buChar char="-"/>
            </a:pPr>
            <a:r>
              <a:rPr lang="en-US" dirty="0">
                <a:latin typeface="Arial" panose="020B0604020202020204" pitchFamily="34" charset="0"/>
                <a:cs typeface="Arial" panose="020B0604020202020204" pitchFamily="34" charset="0"/>
              </a:rPr>
              <a:t>Wage increases when overall rating increases with a covariance of </a:t>
            </a:r>
            <a:r>
              <a:rPr lang="en-US" b="1" dirty="0">
                <a:solidFill>
                  <a:schemeClr val="accent3"/>
                </a:solidFill>
                <a:latin typeface="Arial" panose="020B0604020202020204" pitchFamily="34" charset="0"/>
                <a:cs typeface="Arial" panose="020B0604020202020204" pitchFamily="34" charset="0"/>
              </a:rPr>
              <a:t>0.691</a:t>
            </a:r>
          </a:p>
          <a:p>
            <a:pPr marL="171450" indent="-171450">
              <a:lnSpc>
                <a:spcPct val="125000"/>
              </a:lnSpc>
              <a:buFontTx/>
              <a:buChar char="-"/>
            </a:pPr>
            <a:r>
              <a:rPr lang="en-US" dirty="0">
                <a:latin typeface="Arial" panose="020B0604020202020204" pitchFamily="34" charset="0"/>
                <a:cs typeface="Arial" panose="020B0604020202020204" pitchFamily="34" charset="0"/>
              </a:rPr>
              <a:t>Overall rating and Maturity have a correlation of </a:t>
            </a:r>
            <a:r>
              <a:rPr lang="en-US" b="1" dirty="0">
                <a:solidFill>
                  <a:schemeClr val="accent4"/>
                </a:solidFill>
                <a:latin typeface="Arial" panose="020B0604020202020204" pitchFamily="34" charset="0"/>
                <a:cs typeface="Arial" panose="020B0604020202020204" pitchFamily="34" charset="0"/>
              </a:rPr>
              <a:t>0.3375</a:t>
            </a:r>
          </a:p>
          <a:p>
            <a:pPr marL="171450" indent="-171450">
              <a:lnSpc>
                <a:spcPct val="125000"/>
              </a:lnSpc>
              <a:buFontTx/>
              <a:buChar char="-"/>
            </a:pPr>
            <a:r>
              <a:rPr lang="en-US" dirty="0">
                <a:latin typeface="Arial" panose="020B0604020202020204" pitchFamily="34" charset="0"/>
                <a:cs typeface="Arial" panose="020B0604020202020204" pitchFamily="34" charset="0"/>
              </a:rPr>
              <a:t>Overall rating and potential rating have a correlation of </a:t>
            </a:r>
            <a:r>
              <a:rPr lang="en-US" b="1" dirty="0">
                <a:solidFill>
                  <a:schemeClr val="accent5"/>
                </a:solidFill>
                <a:latin typeface="Arial" panose="020B0604020202020204" pitchFamily="34" charset="0"/>
                <a:cs typeface="Arial" panose="020B0604020202020204" pitchFamily="34" charset="0"/>
              </a:rPr>
              <a:t>0.679</a:t>
            </a:r>
          </a:p>
        </p:txBody>
      </p:sp>
      <p:pic>
        <p:nvPicPr>
          <p:cNvPr id="5" name="Picture 4">
            <a:extLst>
              <a:ext uri="{FF2B5EF4-FFF2-40B4-BE49-F238E27FC236}">
                <a16:creationId xmlns:a16="http://schemas.microsoft.com/office/drawing/2014/main" id="{9F938C28-8585-F942-85D6-7F2E7C434ADE}"/>
              </a:ext>
            </a:extLst>
          </p:cNvPr>
          <p:cNvPicPr>
            <a:picLocks noChangeAspect="1"/>
          </p:cNvPicPr>
          <p:nvPr/>
        </p:nvPicPr>
        <p:blipFill>
          <a:blip r:embed="rId2"/>
          <a:stretch>
            <a:fillRect/>
          </a:stretch>
        </p:blipFill>
        <p:spPr>
          <a:xfrm>
            <a:off x="95624" y="1175336"/>
            <a:ext cx="5485294" cy="3365500"/>
          </a:xfrm>
          <a:prstGeom prst="rect">
            <a:avLst/>
          </a:prstGeom>
        </p:spPr>
      </p:pic>
      <p:pic>
        <p:nvPicPr>
          <p:cNvPr id="6" name="Picture 5">
            <a:extLst>
              <a:ext uri="{FF2B5EF4-FFF2-40B4-BE49-F238E27FC236}">
                <a16:creationId xmlns:a16="http://schemas.microsoft.com/office/drawing/2014/main" id="{79AAAA77-A4BA-5941-8749-935BAAD2BAE5}"/>
              </a:ext>
            </a:extLst>
          </p:cNvPr>
          <p:cNvPicPr>
            <a:picLocks noChangeAspect="1"/>
          </p:cNvPicPr>
          <p:nvPr/>
        </p:nvPicPr>
        <p:blipFill>
          <a:blip r:embed="rId3"/>
          <a:stretch>
            <a:fillRect/>
          </a:stretch>
        </p:blipFill>
        <p:spPr>
          <a:xfrm>
            <a:off x="6096000" y="1018694"/>
            <a:ext cx="5639747" cy="3522142"/>
          </a:xfrm>
          <a:prstGeom prst="rect">
            <a:avLst/>
          </a:prstGeom>
        </p:spPr>
      </p:pic>
      <p:sp>
        <p:nvSpPr>
          <p:cNvPr id="17" name="Slide Number Placeholder 2">
            <a:extLst>
              <a:ext uri="{FF2B5EF4-FFF2-40B4-BE49-F238E27FC236}">
                <a16:creationId xmlns:a16="http://schemas.microsoft.com/office/drawing/2014/main" id="{244726A4-C809-3945-ACE2-78EB42D59414}"/>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14</a:t>
            </a:fld>
            <a:endParaRPr lang="en-US" dirty="0"/>
          </a:p>
        </p:txBody>
      </p:sp>
    </p:spTree>
    <p:extLst>
      <p:ext uri="{BB962C8B-B14F-4D97-AF65-F5344CB8AC3E}">
        <p14:creationId xmlns:p14="http://schemas.microsoft.com/office/powerpoint/2010/main" val="3418105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4EA9D3-34ED-584C-9620-8451D24658E3}"/>
              </a:ext>
            </a:extLst>
          </p:cNvPr>
          <p:cNvSpPr>
            <a:spLocks noGrp="1"/>
          </p:cNvSpPr>
          <p:nvPr>
            <p:ph type="title"/>
          </p:nvPr>
        </p:nvSpPr>
        <p:spPr>
          <a:xfrm>
            <a:off x="463924" y="242167"/>
            <a:ext cx="11264152" cy="547274"/>
          </a:xfrm>
        </p:spPr>
        <p:txBody>
          <a:bodyPr/>
          <a:lstStyle/>
          <a:p>
            <a:r>
              <a:rPr lang="en-US" dirty="0"/>
              <a:t> Model Selection: Backward Elimination</a:t>
            </a:r>
          </a:p>
        </p:txBody>
      </p:sp>
      <p:pic>
        <p:nvPicPr>
          <p:cNvPr id="9" name="Picture 8">
            <a:extLst>
              <a:ext uri="{FF2B5EF4-FFF2-40B4-BE49-F238E27FC236}">
                <a16:creationId xmlns:a16="http://schemas.microsoft.com/office/drawing/2014/main" id="{42B6367F-C16A-2741-BEBB-6C7543B42264}"/>
              </a:ext>
            </a:extLst>
          </p:cNvPr>
          <p:cNvPicPr>
            <a:picLocks noChangeAspect="1"/>
          </p:cNvPicPr>
          <p:nvPr/>
        </p:nvPicPr>
        <p:blipFill>
          <a:blip r:embed="rId2"/>
          <a:stretch>
            <a:fillRect/>
          </a:stretch>
        </p:blipFill>
        <p:spPr>
          <a:xfrm>
            <a:off x="2404291" y="1251230"/>
            <a:ext cx="7383418" cy="4542560"/>
          </a:xfrm>
          <a:prstGeom prst="rect">
            <a:avLst/>
          </a:prstGeom>
        </p:spPr>
      </p:pic>
      <p:sp>
        <p:nvSpPr>
          <p:cNvPr id="10" name="Slide Number Placeholder 2">
            <a:extLst>
              <a:ext uri="{FF2B5EF4-FFF2-40B4-BE49-F238E27FC236}">
                <a16:creationId xmlns:a16="http://schemas.microsoft.com/office/drawing/2014/main" id="{4AF37AC3-867A-AC42-BBA5-FE5856FFCE47}"/>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15</a:t>
            </a:fld>
            <a:endParaRPr lang="en-US" dirty="0"/>
          </a:p>
        </p:txBody>
      </p:sp>
    </p:spTree>
    <p:extLst>
      <p:ext uri="{BB962C8B-B14F-4D97-AF65-F5344CB8AC3E}">
        <p14:creationId xmlns:p14="http://schemas.microsoft.com/office/powerpoint/2010/main" val="31905673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095C9E-4F11-0F4A-AA83-B7795D600592}"/>
              </a:ext>
            </a:extLst>
          </p:cNvPr>
          <p:cNvSpPr>
            <a:spLocks noGrp="1"/>
          </p:cNvSpPr>
          <p:nvPr>
            <p:ph type="title"/>
          </p:nvPr>
        </p:nvSpPr>
        <p:spPr>
          <a:xfrm>
            <a:off x="463924" y="242167"/>
            <a:ext cx="11264152" cy="547274"/>
          </a:xfrm>
        </p:spPr>
        <p:txBody>
          <a:bodyPr/>
          <a:lstStyle/>
          <a:p>
            <a:r>
              <a:rPr lang="en-US" dirty="0"/>
              <a:t>Predictive Analysis: Model Results</a:t>
            </a:r>
          </a:p>
        </p:txBody>
      </p:sp>
      <p:sp>
        <p:nvSpPr>
          <p:cNvPr id="4" name="Slide Number Placeholder 2">
            <a:extLst>
              <a:ext uri="{FF2B5EF4-FFF2-40B4-BE49-F238E27FC236}">
                <a16:creationId xmlns:a16="http://schemas.microsoft.com/office/drawing/2014/main" id="{1E8EE344-A150-9648-AFBA-E0FCD06B62A0}"/>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16</a:t>
            </a:fld>
            <a:endParaRPr lang="en-US" dirty="0"/>
          </a:p>
        </p:txBody>
      </p:sp>
      <p:sp>
        <p:nvSpPr>
          <p:cNvPr id="12" name="TextBox 11">
            <a:extLst>
              <a:ext uri="{FF2B5EF4-FFF2-40B4-BE49-F238E27FC236}">
                <a16:creationId xmlns:a16="http://schemas.microsoft.com/office/drawing/2014/main" id="{6DFD3D6A-4C55-9B4A-AB38-0BAAA7BE8429}"/>
              </a:ext>
            </a:extLst>
          </p:cNvPr>
          <p:cNvSpPr txBox="1"/>
          <p:nvPr/>
        </p:nvSpPr>
        <p:spPr>
          <a:xfrm>
            <a:off x="1997231" y="1264024"/>
            <a:ext cx="3920309" cy="374506"/>
          </a:xfrm>
          <a:prstGeom prst="rect">
            <a:avLst/>
          </a:prstGeom>
          <a:noFill/>
        </p:spPr>
        <p:txBody>
          <a:bodyPr wrap="square" rtlCol="0">
            <a:spAutoFit/>
          </a:bodyPr>
          <a:lstStyle/>
          <a:p>
            <a:r>
              <a:rPr lang="en-US" sz="2000" b="1" dirty="0">
                <a:solidFill>
                  <a:schemeClr val="accent2"/>
                </a:solidFill>
                <a:latin typeface="Arial" panose="020B0604020202020204" pitchFamily="34" charset="0"/>
                <a:cs typeface="Arial" panose="020B0604020202020204" pitchFamily="34" charset="0"/>
              </a:rPr>
              <a:t>Model Accuracy</a:t>
            </a:r>
          </a:p>
        </p:txBody>
      </p:sp>
      <p:sp>
        <p:nvSpPr>
          <p:cNvPr id="13" name="TextBox 12">
            <a:extLst>
              <a:ext uri="{FF2B5EF4-FFF2-40B4-BE49-F238E27FC236}">
                <a16:creationId xmlns:a16="http://schemas.microsoft.com/office/drawing/2014/main" id="{C5A257C8-FA64-5F49-8737-5D90056AFC15}"/>
              </a:ext>
            </a:extLst>
          </p:cNvPr>
          <p:cNvSpPr txBox="1"/>
          <p:nvPr/>
        </p:nvSpPr>
        <p:spPr>
          <a:xfrm>
            <a:off x="1997231" y="1603556"/>
            <a:ext cx="4215309" cy="1293175"/>
          </a:xfrm>
          <a:prstGeom prst="rect">
            <a:avLst/>
          </a:prstGeom>
          <a:noFill/>
        </p:spPr>
        <p:txBody>
          <a:bodyPr wrap="square" rtlCol="0">
            <a:spAutoFit/>
          </a:bodyPr>
          <a:lstStyle/>
          <a:p>
            <a:pPr>
              <a:lnSpc>
                <a:spcPct val="125000"/>
              </a:lnSpc>
            </a:pPr>
            <a:r>
              <a:rPr lang="en-US" sz="1600" dirty="0">
                <a:latin typeface="Arial" panose="020B0604020202020204" pitchFamily="34" charset="0"/>
                <a:cs typeface="Arial" panose="020B0604020202020204" pitchFamily="34" charset="0"/>
              </a:rPr>
              <a:t>4 significant variables</a:t>
            </a:r>
          </a:p>
          <a:p>
            <a:pPr>
              <a:lnSpc>
                <a:spcPct val="125000"/>
              </a:lnSpc>
            </a:pPr>
            <a:r>
              <a:rPr lang="en-US" sz="1600" dirty="0">
                <a:latin typeface="Arial" panose="020B0604020202020204" pitchFamily="34" charset="0"/>
                <a:cs typeface="Arial" panose="020B0604020202020204" pitchFamily="34" charset="0"/>
              </a:rPr>
              <a:t>P-values= 2e-16 each with 3 stars</a:t>
            </a:r>
          </a:p>
          <a:p>
            <a:pPr>
              <a:lnSpc>
                <a:spcPct val="125000"/>
              </a:lnSpc>
            </a:pPr>
            <a:r>
              <a:rPr lang="en-US" sz="1600" dirty="0">
                <a:latin typeface="Arial" panose="020B0604020202020204" pitchFamily="34" charset="0"/>
                <a:cs typeface="Arial" panose="020B0604020202020204" pitchFamily="34" charset="0"/>
              </a:rPr>
              <a:t>Adjusted R-square= 0.638</a:t>
            </a:r>
          </a:p>
          <a:p>
            <a:pPr>
              <a:lnSpc>
                <a:spcPct val="125000"/>
              </a:lnSpc>
            </a:pPr>
            <a:endParaRPr lang="en-US" sz="1600" dirty="0">
              <a:latin typeface="Arial" panose="020B0604020202020204" pitchFamily="34" charset="0"/>
              <a:cs typeface="Arial" panose="020B0604020202020204" pitchFamily="34" charset="0"/>
            </a:endParaRPr>
          </a:p>
        </p:txBody>
      </p:sp>
      <p:sp>
        <p:nvSpPr>
          <p:cNvPr id="14" name="Oval 13">
            <a:extLst>
              <a:ext uri="{FF2B5EF4-FFF2-40B4-BE49-F238E27FC236}">
                <a16:creationId xmlns:a16="http://schemas.microsoft.com/office/drawing/2014/main" id="{2E0F0E8B-6D92-BA42-A6F6-B00F7CC91CAE}"/>
              </a:ext>
            </a:extLst>
          </p:cNvPr>
          <p:cNvSpPr/>
          <p:nvPr/>
        </p:nvSpPr>
        <p:spPr>
          <a:xfrm>
            <a:off x="618565" y="1313434"/>
            <a:ext cx="1083665" cy="9873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Picture 24">
            <a:extLst>
              <a:ext uri="{FF2B5EF4-FFF2-40B4-BE49-F238E27FC236}">
                <a16:creationId xmlns:a16="http://schemas.microsoft.com/office/drawing/2014/main" id="{266FE01B-AF27-3A4D-9ECE-4235FA84478D}"/>
              </a:ext>
            </a:extLst>
          </p:cNvPr>
          <p:cNvPicPr>
            <a:picLocks noChangeAspect="1"/>
          </p:cNvPicPr>
          <p:nvPr/>
        </p:nvPicPr>
        <p:blipFill>
          <a:blip r:embed="rId2"/>
          <a:stretch>
            <a:fillRect/>
          </a:stretch>
        </p:blipFill>
        <p:spPr>
          <a:xfrm>
            <a:off x="5285755" y="940820"/>
            <a:ext cx="6719490" cy="4976359"/>
          </a:xfrm>
          <a:prstGeom prst="rect">
            <a:avLst/>
          </a:prstGeom>
        </p:spPr>
      </p:pic>
      <p:pic>
        <p:nvPicPr>
          <p:cNvPr id="27" name="Graphic 26">
            <a:extLst>
              <a:ext uri="{FF2B5EF4-FFF2-40B4-BE49-F238E27FC236}">
                <a16:creationId xmlns:a16="http://schemas.microsoft.com/office/drawing/2014/main" id="{69A82DDC-E614-A544-A00B-3261F63AC8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7327" y="1451277"/>
            <a:ext cx="726140" cy="726140"/>
          </a:xfrm>
          <a:prstGeom prst="rect">
            <a:avLst/>
          </a:prstGeom>
        </p:spPr>
      </p:pic>
    </p:spTree>
    <p:extLst>
      <p:ext uri="{BB962C8B-B14F-4D97-AF65-F5344CB8AC3E}">
        <p14:creationId xmlns:p14="http://schemas.microsoft.com/office/powerpoint/2010/main" val="629575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0DF36F-D1F3-6248-BA1B-360C7F4512FC}"/>
              </a:ext>
            </a:extLst>
          </p:cNvPr>
          <p:cNvSpPr>
            <a:spLocks noGrp="1"/>
          </p:cNvSpPr>
          <p:nvPr>
            <p:ph type="title"/>
          </p:nvPr>
        </p:nvSpPr>
        <p:spPr/>
        <p:txBody>
          <a:bodyPr/>
          <a:lstStyle/>
          <a:p>
            <a:r>
              <a:rPr lang="en-US" dirty="0"/>
              <a:t>Interpretation of Results</a:t>
            </a:r>
          </a:p>
        </p:txBody>
      </p:sp>
      <p:pic>
        <p:nvPicPr>
          <p:cNvPr id="4" name="Picture 3">
            <a:extLst>
              <a:ext uri="{FF2B5EF4-FFF2-40B4-BE49-F238E27FC236}">
                <a16:creationId xmlns:a16="http://schemas.microsoft.com/office/drawing/2014/main" id="{3975D072-1B61-804B-9183-8DE5A6D8F0D1}"/>
              </a:ext>
            </a:extLst>
          </p:cNvPr>
          <p:cNvPicPr>
            <a:picLocks noChangeAspect="1"/>
          </p:cNvPicPr>
          <p:nvPr/>
        </p:nvPicPr>
        <p:blipFill>
          <a:blip r:embed="rId2"/>
          <a:stretch>
            <a:fillRect/>
          </a:stretch>
        </p:blipFill>
        <p:spPr>
          <a:xfrm>
            <a:off x="2051424" y="1270000"/>
            <a:ext cx="7212561" cy="4546600"/>
          </a:xfrm>
          <a:prstGeom prst="rect">
            <a:avLst/>
          </a:prstGeom>
        </p:spPr>
      </p:pic>
      <p:sp>
        <p:nvSpPr>
          <p:cNvPr id="5" name="Slide Number Placeholder 2">
            <a:extLst>
              <a:ext uri="{FF2B5EF4-FFF2-40B4-BE49-F238E27FC236}">
                <a16:creationId xmlns:a16="http://schemas.microsoft.com/office/drawing/2014/main" id="{1351684D-CAD6-464F-B630-39679A7869FD}"/>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17</a:t>
            </a:fld>
            <a:endParaRPr lang="en-US" dirty="0"/>
          </a:p>
        </p:txBody>
      </p:sp>
    </p:spTree>
    <p:extLst>
      <p:ext uri="{BB962C8B-B14F-4D97-AF65-F5344CB8AC3E}">
        <p14:creationId xmlns:p14="http://schemas.microsoft.com/office/powerpoint/2010/main" val="27689389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095C9E-4F11-0F4A-AA83-B7795D600592}"/>
              </a:ext>
            </a:extLst>
          </p:cNvPr>
          <p:cNvSpPr>
            <a:spLocks noGrp="1"/>
          </p:cNvSpPr>
          <p:nvPr>
            <p:ph type="title"/>
          </p:nvPr>
        </p:nvSpPr>
        <p:spPr>
          <a:xfrm>
            <a:off x="463924" y="242167"/>
            <a:ext cx="11264152" cy="547274"/>
          </a:xfrm>
        </p:spPr>
        <p:txBody>
          <a:bodyPr/>
          <a:lstStyle/>
          <a:p>
            <a:r>
              <a:rPr lang="en-US" dirty="0"/>
              <a:t>Conclusion</a:t>
            </a:r>
          </a:p>
        </p:txBody>
      </p:sp>
      <p:sp>
        <p:nvSpPr>
          <p:cNvPr id="4" name="Slide Number Placeholder 2">
            <a:extLst>
              <a:ext uri="{FF2B5EF4-FFF2-40B4-BE49-F238E27FC236}">
                <a16:creationId xmlns:a16="http://schemas.microsoft.com/office/drawing/2014/main" id="{1E8EE344-A150-9648-AFBA-E0FCD06B62A0}"/>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18</a:t>
            </a:fld>
            <a:endParaRPr lang="en-US" dirty="0"/>
          </a:p>
        </p:txBody>
      </p:sp>
      <p:pic>
        <p:nvPicPr>
          <p:cNvPr id="5" name="Picture 4">
            <a:extLst>
              <a:ext uri="{FF2B5EF4-FFF2-40B4-BE49-F238E27FC236}">
                <a16:creationId xmlns:a16="http://schemas.microsoft.com/office/drawing/2014/main" id="{D8A76CE9-87D9-0C47-BF39-965CBFB5A25D}"/>
              </a:ext>
            </a:extLst>
          </p:cNvPr>
          <p:cNvPicPr>
            <a:picLocks noChangeAspect="1"/>
          </p:cNvPicPr>
          <p:nvPr/>
        </p:nvPicPr>
        <p:blipFill>
          <a:blip r:embed="rId3"/>
          <a:stretch>
            <a:fillRect/>
          </a:stretch>
        </p:blipFill>
        <p:spPr>
          <a:xfrm>
            <a:off x="3822534" y="1147956"/>
            <a:ext cx="4546931" cy="4562088"/>
          </a:xfrm>
          <a:prstGeom prst="rect">
            <a:avLst/>
          </a:prstGeom>
        </p:spPr>
      </p:pic>
    </p:spTree>
    <p:extLst>
      <p:ext uri="{BB962C8B-B14F-4D97-AF65-F5344CB8AC3E}">
        <p14:creationId xmlns:p14="http://schemas.microsoft.com/office/powerpoint/2010/main" val="276107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D2F43-49B7-BE4A-9D36-26F01FA02744}"/>
              </a:ext>
            </a:extLst>
          </p:cNvPr>
          <p:cNvSpPr>
            <a:spLocks noGrp="1"/>
          </p:cNvSpPr>
          <p:nvPr>
            <p:ph type="title"/>
          </p:nvPr>
        </p:nvSpPr>
        <p:spPr>
          <a:xfrm>
            <a:off x="463924" y="242167"/>
            <a:ext cx="11264152" cy="547274"/>
          </a:xfrm>
        </p:spPr>
        <p:txBody>
          <a:bodyPr/>
          <a:lstStyle/>
          <a:p>
            <a:r>
              <a:rPr lang="en-US" b="1" dirty="0">
                <a:latin typeface="Arial" panose="020B0604020202020204" pitchFamily="34" charset="0"/>
                <a:cs typeface="Arial" panose="020B0604020202020204" pitchFamily="34" charset="0"/>
              </a:rPr>
              <a:t>About </a:t>
            </a:r>
            <a:r>
              <a:rPr lang="en-US" dirty="0"/>
              <a:t>FIFA</a:t>
            </a:r>
            <a:endParaRPr lang="en-US" b="1" dirty="0">
              <a:latin typeface="Arial" panose="020B060402020202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10FB50DF-E6AC-344B-B6A0-E6514D69916A}"/>
              </a:ext>
            </a:extLst>
          </p:cNvPr>
          <p:cNvSpPr>
            <a:spLocks noGrp="1"/>
          </p:cNvSpPr>
          <p:nvPr>
            <p:ph type="sldNum" sz="quarter" idx="12"/>
          </p:nvPr>
        </p:nvSpPr>
        <p:spPr/>
        <p:txBody>
          <a:bodyPr/>
          <a:lstStyle/>
          <a:p>
            <a:fld id="{C7042EF7-66E3-A44D-BBB4-14CCC0F42210}" type="slidenum">
              <a:rPr lang="en-US" smtClean="0"/>
              <a:t>2</a:t>
            </a:fld>
            <a:endParaRPr lang="en-US"/>
          </a:p>
        </p:txBody>
      </p:sp>
      <p:grpSp>
        <p:nvGrpSpPr>
          <p:cNvPr id="8" name="Group 7">
            <a:extLst>
              <a:ext uri="{FF2B5EF4-FFF2-40B4-BE49-F238E27FC236}">
                <a16:creationId xmlns:a16="http://schemas.microsoft.com/office/drawing/2014/main" id="{3764D0BD-1CC5-F740-AECE-72CC96B4727D}"/>
              </a:ext>
            </a:extLst>
          </p:cNvPr>
          <p:cNvGrpSpPr/>
          <p:nvPr/>
        </p:nvGrpSpPr>
        <p:grpSpPr>
          <a:xfrm flipH="1">
            <a:off x="7996516" y="-15498"/>
            <a:ext cx="4203233" cy="728420"/>
            <a:chOff x="0" y="0"/>
            <a:chExt cx="11523664" cy="1997050"/>
          </a:xfrm>
        </p:grpSpPr>
        <p:sp>
          <p:nvSpPr>
            <p:cNvPr id="4" name="Shape">
              <a:extLst>
                <a:ext uri="{FF2B5EF4-FFF2-40B4-BE49-F238E27FC236}">
                  <a16:creationId xmlns:a16="http://schemas.microsoft.com/office/drawing/2014/main" id="{FBC04887-4CA5-434C-95CE-CD5B4AADD31F}"/>
                </a:ext>
              </a:extLst>
            </p:cNvPr>
            <p:cNvSpPr/>
            <p:nvPr/>
          </p:nvSpPr>
          <p:spPr>
            <a:xfrm>
              <a:off x="0" y="0"/>
              <a:ext cx="5438535" cy="1997050"/>
            </a:xfrm>
            <a:custGeom>
              <a:avLst/>
              <a:gdLst/>
              <a:ahLst/>
              <a:cxnLst>
                <a:cxn ang="0">
                  <a:pos x="wd2" y="hd2"/>
                </a:cxn>
                <a:cxn ang="5400000">
                  <a:pos x="wd2" y="hd2"/>
                </a:cxn>
                <a:cxn ang="10800000">
                  <a:pos x="wd2" y="hd2"/>
                </a:cxn>
                <a:cxn ang="16200000">
                  <a:pos x="wd2" y="hd2"/>
                </a:cxn>
              </a:cxnLst>
              <a:rect l="0" t="0" r="r" b="b"/>
              <a:pathLst>
                <a:path w="21600" h="18650" extrusionOk="0">
                  <a:moveTo>
                    <a:pt x="0" y="12912"/>
                  </a:moveTo>
                  <a:cubicBezTo>
                    <a:pt x="0" y="12912"/>
                    <a:pt x="3444" y="21600"/>
                    <a:pt x="8853" y="17595"/>
                  </a:cubicBezTo>
                  <a:cubicBezTo>
                    <a:pt x="13537" y="14127"/>
                    <a:pt x="16451" y="0"/>
                    <a:pt x="21600" y="0"/>
                  </a:cubicBezTo>
                  <a:lnTo>
                    <a:pt x="0" y="0"/>
                  </a:lnTo>
                  <a:cubicBezTo>
                    <a:pt x="0" y="0"/>
                    <a:pt x="0" y="12912"/>
                    <a:pt x="0" y="12912"/>
                  </a:cubicBezTo>
                  <a:close/>
                </a:path>
              </a:pathLst>
            </a:custGeom>
            <a:gradFill>
              <a:gsLst>
                <a:gs pos="20000">
                  <a:schemeClr val="accent5"/>
                </a:gs>
                <a:gs pos="72000">
                  <a:schemeClr val="accent6"/>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5" name="Shape">
              <a:extLst>
                <a:ext uri="{FF2B5EF4-FFF2-40B4-BE49-F238E27FC236}">
                  <a16:creationId xmlns:a16="http://schemas.microsoft.com/office/drawing/2014/main" id="{C0BCB753-724E-6344-9C84-680E64565058}"/>
                </a:ext>
              </a:extLst>
            </p:cNvPr>
            <p:cNvSpPr/>
            <p:nvPr/>
          </p:nvSpPr>
          <p:spPr>
            <a:xfrm>
              <a:off x="0" y="0"/>
              <a:ext cx="5438535" cy="1518201"/>
            </a:xfrm>
            <a:custGeom>
              <a:avLst/>
              <a:gdLst/>
              <a:ahLst/>
              <a:cxnLst>
                <a:cxn ang="0">
                  <a:pos x="wd2" y="hd2"/>
                </a:cxn>
                <a:cxn ang="5400000">
                  <a:pos x="wd2" y="hd2"/>
                </a:cxn>
                <a:cxn ang="10800000">
                  <a:pos x="wd2" y="hd2"/>
                </a:cxn>
                <a:cxn ang="16200000">
                  <a:pos x="wd2" y="hd2"/>
                </a:cxn>
              </a:cxnLst>
              <a:rect l="0" t="0" r="r" b="b"/>
              <a:pathLst>
                <a:path w="21600" h="18650" extrusionOk="0">
                  <a:moveTo>
                    <a:pt x="0" y="12912"/>
                  </a:moveTo>
                  <a:cubicBezTo>
                    <a:pt x="0" y="12912"/>
                    <a:pt x="3444" y="21600"/>
                    <a:pt x="8853" y="17595"/>
                  </a:cubicBezTo>
                  <a:cubicBezTo>
                    <a:pt x="13537" y="14127"/>
                    <a:pt x="16451" y="0"/>
                    <a:pt x="21600" y="0"/>
                  </a:cubicBezTo>
                  <a:lnTo>
                    <a:pt x="0" y="0"/>
                  </a:lnTo>
                  <a:cubicBezTo>
                    <a:pt x="0" y="0"/>
                    <a:pt x="0" y="12912"/>
                    <a:pt x="0" y="12912"/>
                  </a:cubicBezTo>
                  <a:close/>
                </a:path>
              </a:pathLst>
            </a:custGeom>
            <a:gradFill>
              <a:gsLst>
                <a:gs pos="0">
                  <a:schemeClr val="accent5"/>
                </a:gs>
                <a:gs pos="62000">
                  <a:schemeClr val="accent6"/>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6" name="Shape">
              <a:extLst>
                <a:ext uri="{FF2B5EF4-FFF2-40B4-BE49-F238E27FC236}">
                  <a16:creationId xmlns:a16="http://schemas.microsoft.com/office/drawing/2014/main" id="{8C3D1495-F53A-BC43-82F9-A6F99DF67FA6}"/>
                </a:ext>
              </a:extLst>
            </p:cNvPr>
            <p:cNvSpPr/>
            <p:nvPr/>
          </p:nvSpPr>
          <p:spPr>
            <a:xfrm>
              <a:off x="0" y="0"/>
              <a:ext cx="11523664" cy="1861991"/>
            </a:xfrm>
            <a:custGeom>
              <a:avLst/>
              <a:gdLst/>
              <a:ahLst/>
              <a:cxnLst>
                <a:cxn ang="0">
                  <a:pos x="wd2" y="hd2"/>
                </a:cxn>
                <a:cxn ang="5400000">
                  <a:pos x="wd2" y="hd2"/>
                </a:cxn>
                <a:cxn ang="10800000">
                  <a:pos x="wd2" y="hd2"/>
                </a:cxn>
                <a:cxn ang="16200000">
                  <a:pos x="wd2" y="hd2"/>
                </a:cxn>
              </a:cxnLst>
              <a:rect l="0" t="0" r="r" b="b"/>
              <a:pathLst>
                <a:path w="21600" h="9412" extrusionOk="0">
                  <a:moveTo>
                    <a:pt x="21600" y="0"/>
                  </a:moveTo>
                  <a:cubicBezTo>
                    <a:pt x="21600" y="0"/>
                    <a:pt x="18015" y="16554"/>
                    <a:pt x="11571" y="5754"/>
                  </a:cubicBezTo>
                  <a:cubicBezTo>
                    <a:pt x="5127" y="-5046"/>
                    <a:pt x="0" y="6618"/>
                    <a:pt x="0" y="6618"/>
                  </a:cubicBezTo>
                  <a:lnTo>
                    <a:pt x="0" y="0"/>
                  </a:lnTo>
                  <a:cubicBezTo>
                    <a:pt x="0" y="0"/>
                    <a:pt x="21600" y="0"/>
                    <a:pt x="21600" y="0"/>
                  </a:cubicBezTo>
                  <a:close/>
                </a:path>
              </a:pathLst>
            </a:custGeom>
            <a:gradFill>
              <a:gsLst>
                <a:gs pos="60000">
                  <a:schemeClr val="accent4"/>
                </a:gs>
                <a:gs pos="100000">
                  <a:schemeClr val="accent5"/>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7" name="Shape">
              <a:extLst>
                <a:ext uri="{FF2B5EF4-FFF2-40B4-BE49-F238E27FC236}">
                  <a16:creationId xmlns:a16="http://schemas.microsoft.com/office/drawing/2014/main" id="{358F184C-844D-3147-9E35-BD93DA4B813F}"/>
                </a:ext>
              </a:extLst>
            </p:cNvPr>
            <p:cNvSpPr/>
            <p:nvPr/>
          </p:nvSpPr>
          <p:spPr>
            <a:xfrm>
              <a:off x="0" y="0"/>
              <a:ext cx="11523664" cy="1183429"/>
            </a:xfrm>
            <a:custGeom>
              <a:avLst/>
              <a:gdLst/>
              <a:ahLst/>
              <a:cxnLst>
                <a:cxn ang="0">
                  <a:pos x="wd2" y="hd2"/>
                </a:cxn>
                <a:cxn ang="5400000">
                  <a:pos x="wd2" y="hd2"/>
                </a:cxn>
                <a:cxn ang="10800000">
                  <a:pos x="wd2" y="hd2"/>
                </a:cxn>
                <a:cxn ang="16200000">
                  <a:pos x="wd2" y="hd2"/>
                </a:cxn>
              </a:cxnLst>
              <a:rect l="0" t="0" r="r" b="b"/>
              <a:pathLst>
                <a:path w="21600" h="9412" extrusionOk="0">
                  <a:moveTo>
                    <a:pt x="21600" y="0"/>
                  </a:moveTo>
                  <a:cubicBezTo>
                    <a:pt x="21600" y="0"/>
                    <a:pt x="18015" y="16554"/>
                    <a:pt x="11571" y="5754"/>
                  </a:cubicBezTo>
                  <a:cubicBezTo>
                    <a:pt x="5127" y="-5046"/>
                    <a:pt x="0" y="6618"/>
                    <a:pt x="0" y="6618"/>
                  </a:cubicBezTo>
                  <a:lnTo>
                    <a:pt x="0" y="0"/>
                  </a:lnTo>
                  <a:cubicBezTo>
                    <a:pt x="0" y="0"/>
                    <a:pt x="21600" y="0"/>
                    <a:pt x="21600" y="0"/>
                  </a:cubicBezTo>
                  <a:close/>
                </a:path>
              </a:pathLst>
            </a:custGeom>
            <a:gradFill>
              <a:gsLst>
                <a:gs pos="8000">
                  <a:schemeClr val="accent4"/>
                </a:gs>
                <a:gs pos="76000">
                  <a:schemeClr val="accent5"/>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22" name="Group 21">
            <a:extLst>
              <a:ext uri="{FF2B5EF4-FFF2-40B4-BE49-F238E27FC236}">
                <a16:creationId xmlns:a16="http://schemas.microsoft.com/office/drawing/2014/main" id="{6E4B9F18-32B9-E249-BC19-40C6B96644A8}"/>
              </a:ext>
            </a:extLst>
          </p:cNvPr>
          <p:cNvGrpSpPr/>
          <p:nvPr/>
        </p:nvGrpSpPr>
        <p:grpSpPr>
          <a:xfrm>
            <a:off x="6569828" y="2323117"/>
            <a:ext cx="5158244" cy="1126745"/>
            <a:chOff x="6569831" y="2319234"/>
            <a:chExt cx="5158244" cy="1126745"/>
          </a:xfrm>
        </p:grpSpPr>
        <p:sp>
          <p:nvSpPr>
            <p:cNvPr id="23" name="TextBox 22">
              <a:extLst>
                <a:ext uri="{FF2B5EF4-FFF2-40B4-BE49-F238E27FC236}">
                  <a16:creationId xmlns:a16="http://schemas.microsoft.com/office/drawing/2014/main" id="{02BF3490-0E40-4C4A-AB35-7674B6C70569}"/>
                </a:ext>
              </a:extLst>
            </p:cNvPr>
            <p:cNvSpPr txBox="1"/>
            <p:nvPr/>
          </p:nvSpPr>
          <p:spPr>
            <a:xfrm>
              <a:off x="7911884" y="2388649"/>
              <a:ext cx="3816191" cy="400110"/>
            </a:xfrm>
            <a:prstGeom prst="rect">
              <a:avLst/>
            </a:prstGeom>
            <a:noFill/>
          </p:spPr>
          <p:txBody>
            <a:bodyPr wrap="square" rtlCol="0">
              <a:spAutoFit/>
            </a:bodyPr>
            <a:lstStyle/>
            <a:p>
              <a:r>
                <a:rPr lang="en-US" sz="2000" b="1" dirty="0">
                  <a:solidFill>
                    <a:schemeClr val="accent3"/>
                  </a:solidFill>
                  <a:latin typeface="Arial" panose="020B0604020202020204" pitchFamily="34" charset="0"/>
                  <a:cs typeface="Arial" panose="020B0604020202020204" pitchFamily="34" charset="0"/>
                </a:rPr>
                <a:t>Leagues</a:t>
              </a:r>
            </a:p>
          </p:txBody>
        </p:sp>
        <p:sp>
          <p:nvSpPr>
            <p:cNvPr id="24" name="TextBox 23">
              <a:extLst>
                <a:ext uri="{FF2B5EF4-FFF2-40B4-BE49-F238E27FC236}">
                  <a16:creationId xmlns:a16="http://schemas.microsoft.com/office/drawing/2014/main" id="{F0C544FF-242E-D248-A1E7-4AAE67F4E3CC}"/>
                </a:ext>
              </a:extLst>
            </p:cNvPr>
            <p:cNvSpPr txBox="1"/>
            <p:nvPr/>
          </p:nvSpPr>
          <p:spPr>
            <a:xfrm>
              <a:off x="7911884" y="2768358"/>
              <a:ext cx="3816191" cy="677621"/>
            </a:xfrm>
            <a:prstGeom prst="rect">
              <a:avLst/>
            </a:prstGeom>
            <a:noFill/>
          </p:spPr>
          <p:txBody>
            <a:bodyPr wrap="square" rtlCol="0">
              <a:spAutoFit/>
            </a:bodyPr>
            <a:lstStyle/>
            <a:p>
              <a:pPr>
                <a:lnSpc>
                  <a:spcPct val="125000"/>
                </a:lnSpc>
              </a:pPr>
              <a:r>
                <a:rPr lang="en-US" sz="1600" dirty="0">
                  <a:solidFill>
                    <a:schemeClr val="tx2">
                      <a:lumMod val="40000"/>
                      <a:lumOff val="60000"/>
                    </a:schemeClr>
                  </a:solidFill>
                  <a:latin typeface="Arial" panose="020B0604020202020204" pitchFamily="34" charset="0"/>
                  <a:cs typeface="Arial" panose="020B0604020202020204" pitchFamily="34" charset="0"/>
                </a:rPr>
                <a:t>There are many leagues around the world EPL, La Liga, Serie A etc. </a:t>
              </a:r>
            </a:p>
          </p:txBody>
        </p:sp>
        <p:sp>
          <p:nvSpPr>
            <p:cNvPr id="25" name="Oval 24">
              <a:extLst>
                <a:ext uri="{FF2B5EF4-FFF2-40B4-BE49-F238E27FC236}">
                  <a16:creationId xmlns:a16="http://schemas.microsoft.com/office/drawing/2014/main" id="{A72ADD9B-AC08-AE4B-9959-47737B9BDEF5}"/>
                </a:ext>
              </a:extLst>
            </p:cNvPr>
            <p:cNvSpPr/>
            <p:nvPr/>
          </p:nvSpPr>
          <p:spPr>
            <a:xfrm>
              <a:off x="6569831" y="2319234"/>
              <a:ext cx="1054885" cy="10548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TextBox 26">
            <a:extLst>
              <a:ext uri="{FF2B5EF4-FFF2-40B4-BE49-F238E27FC236}">
                <a16:creationId xmlns:a16="http://schemas.microsoft.com/office/drawing/2014/main" id="{BD1DBD59-82B0-4E46-8A19-674F6EE13D56}"/>
              </a:ext>
            </a:extLst>
          </p:cNvPr>
          <p:cNvSpPr txBox="1"/>
          <p:nvPr/>
        </p:nvSpPr>
        <p:spPr>
          <a:xfrm>
            <a:off x="7911882" y="3666424"/>
            <a:ext cx="3816191" cy="400110"/>
          </a:xfrm>
          <a:prstGeom prst="rect">
            <a:avLst/>
          </a:prstGeom>
          <a:noFill/>
        </p:spPr>
        <p:txBody>
          <a:bodyPr wrap="square" rtlCol="0">
            <a:spAutoFit/>
          </a:bodyPr>
          <a:lstStyle/>
          <a:p>
            <a:r>
              <a:rPr lang="en-US" sz="2000" b="1" dirty="0">
                <a:solidFill>
                  <a:schemeClr val="accent6"/>
                </a:solidFill>
                <a:latin typeface="Arial" panose="020B0604020202020204" pitchFamily="34" charset="0"/>
                <a:cs typeface="Arial" panose="020B0604020202020204" pitchFamily="34" charset="0"/>
              </a:rPr>
              <a:t>Clubs</a:t>
            </a:r>
          </a:p>
        </p:txBody>
      </p:sp>
      <p:sp>
        <p:nvSpPr>
          <p:cNvPr id="28" name="TextBox 27">
            <a:extLst>
              <a:ext uri="{FF2B5EF4-FFF2-40B4-BE49-F238E27FC236}">
                <a16:creationId xmlns:a16="http://schemas.microsoft.com/office/drawing/2014/main" id="{79880C2F-61B2-0D4F-A97E-DC728E5426BF}"/>
              </a:ext>
            </a:extLst>
          </p:cNvPr>
          <p:cNvSpPr txBox="1"/>
          <p:nvPr/>
        </p:nvSpPr>
        <p:spPr>
          <a:xfrm>
            <a:off x="7911881" y="3963030"/>
            <a:ext cx="3816191" cy="369845"/>
          </a:xfrm>
          <a:prstGeom prst="rect">
            <a:avLst/>
          </a:prstGeom>
          <a:noFill/>
        </p:spPr>
        <p:txBody>
          <a:bodyPr wrap="square" rtlCol="0">
            <a:spAutoFit/>
          </a:bodyPr>
          <a:lstStyle/>
          <a:p>
            <a:pPr>
              <a:lnSpc>
                <a:spcPct val="125000"/>
              </a:lnSpc>
            </a:pPr>
            <a:r>
              <a:rPr lang="en-US" sz="1600" dirty="0">
                <a:solidFill>
                  <a:schemeClr val="tx2">
                    <a:lumMod val="40000"/>
                    <a:lumOff val="60000"/>
                  </a:schemeClr>
                </a:solidFill>
                <a:latin typeface="Arial" panose="020B0604020202020204" pitchFamily="34" charset="0"/>
                <a:cs typeface="Arial" panose="020B0604020202020204" pitchFamily="34" charset="0"/>
              </a:rPr>
              <a:t>Clubs are teams.</a:t>
            </a:r>
          </a:p>
        </p:txBody>
      </p:sp>
      <p:sp>
        <p:nvSpPr>
          <p:cNvPr id="29" name="Oval 28">
            <a:extLst>
              <a:ext uri="{FF2B5EF4-FFF2-40B4-BE49-F238E27FC236}">
                <a16:creationId xmlns:a16="http://schemas.microsoft.com/office/drawing/2014/main" id="{A3BACD4B-B763-4049-B349-DA4C30810080}"/>
              </a:ext>
            </a:extLst>
          </p:cNvPr>
          <p:cNvSpPr/>
          <p:nvPr/>
        </p:nvSpPr>
        <p:spPr>
          <a:xfrm>
            <a:off x="6569833" y="3537687"/>
            <a:ext cx="1054885" cy="105488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3D22F72-86B0-3A46-B951-8FC6F40B924E}"/>
              </a:ext>
            </a:extLst>
          </p:cNvPr>
          <p:cNvSpPr txBox="1"/>
          <p:nvPr/>
        </p:nvSpPr>
        <p:spPr>
          <a:xfrm>
            <a:off x="7911884" y="786371"/>
            <a:ext cx="3816191" cy="400110"/>
          </a:xfrm>
          <a:prstGeom prst="rect">
            <a:avLst/>
          </a:prstGeom>
          <a:noFill/>
        </p:spPr>
        <p:txBody>
          <a:bodyPr wrap="square" rtlCol="0">
            <a:spAutoFit/>
          </a:bodyPr>
          <a:lstStyle/>
          <a:p>
            <a:r>
              <a:rPr lang="en-US" sz="2000" b="1" dirty="0">
                <a:solidFill>
                  <a:schemeClr val="accent2"/>
                </a:solidFill>
                <a:latin typeface="Arial" panose="020B0604020202020204" pitchFamily="34" charset="0"/>
                <a:cs typeface="Arial" panose="020B0604020202020204" pitchFamily="34" charset="0"/>
              </a:rPr>
              <a:t>FIFA</a:t>
            </a:r>
          </a:p>
        </p:txBody>
      </p:sp>
      <p:sp>
        <p:nvSpPr>
          <p:cNvPr id="19" name="TextBox 18">
            <a:extLst>
              <a:ext uri="{FF2B5EF4-FFF2-40B4-BE49-F238E27FC236}">
                <a16:creationId xmlns:a16="http://schemas.microsoft.com/office/drawing/2014/main" id="{76A48684-6A12-4F4B-A41A-AFEFBA7F61B1}"/>
              </a:ext>
            </a:extLst>
          </p:cNvPr>
          <p:cNvSpPr txBox="1"/>
          <p:nvPr/>
        </p:nvSpPr>
        <p:spPr>
          <a:xfrm>
            <a:off x="7947754" y="1117236"/>
            <a:ext cx="4462948" cy="1293175"/>
          </a:xfrm>
          <a:prstGeom prst="rect">
            <a:avLst/>
          </a:prstGeom>
          <a:noFill/>
        </p:spPr>
        <p:txBody>
          <a:bodyPr wrap="square" rtlCol="0">
            <a:spAutoFit/>
          </a:bodyPr>
          <a:lstStyle/>
          <a:p>
            <a:pPr>
              <a:lnSpc>
                <a:spcPct val="125000"/>
              </a:lnSpc>
            </a:pPr>
            <a:r>
              <a:rPr lang="en-US" sz="1600" dirty="0">
                <a:solidFill>
                  <a:schemeClr val="tx2">
                    <a:lumMod val="40000"/>
                    <a:lumOff val="60000"/>
                  </a:schemeClr>
                </a:solidFill>
                <a:latin typeface="Arial" panose="020B0604020202020204" pitchFamily="34" charset="0"/>
                <a:cs typeface="Arial" panose="020B0604020202020204" pitchFamily="34" charset="0"/>
              </a:rPr>
              <a:t>FIFA oversees game play regulations, organizes competitions, and oversees the transfer of players- they release stats every year</a:t>
            </a:r>
          </a:p>
        </p:txBody>
      </p:sp>
      <p:sp>
        <p:nvSpPr>
          <p:cNvPr id="20" name="Oval 19">
            <a:extLst>
              <a:ext uri="{FF2B5EF4-FFF2-40B4-BE49-F238E27FC236}">
                <a16:creationId xmlns:a16="http://schemas.microsoft.com/office/drawing/2014/main" id="{B7CF1D10-537A-9643-9321-E394807EBC2B}"/>
              </a:ext>
            </a:extLst>
          </p:cNvPr>
          <p:cNvSpPr/>
          <p:nvPr/>
        </p:nvSpPr>
        <p:spPr>
          <a:xfrm>
            <a:off x="6569833" y="839159"/>
            <a:ext cx="1054885" cy="10548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7" name="Picture 36" descr="A picture containing clock, drawing, sign&#10;&#10;Description automatically generated">
            <a:extLst>
              <a:ext uri="{FF2B5EF4-FFF2-40B4-BE49-F238E27FC236}">
                <a16:creationId xmlns:a16="http://schemas.microsoft.com/office/drawing/2014/main" id="{5D901A42-62C9-C149-9C75-B5C48A28C783}"/>
              </a:ext>
            </a:extLst>
          </p:cNvPr>
          <p:cNvPicPr>
            <a:picLocks noChangeAspect="1"/>
          </p:cNvPicPr>
          <p:nvPr/>
        </p:nvPicPr>
        <p:blipFill>
          <a:blip r:embed="rId3"/>
          <a:stretch>
            <a:fillRect/>
          </a:stretch>
        </p:blipFill>
        <p:spPr>
          <a:xfrm>
            <a:off x="-254486" y="2319881"/>
            <a:ext cx="7034686" cy="2218237"/>
          </a:xfrm>
          <a:prstGeom prst="rect">
            <a:avLst/>
          </a:prstGeom>
        </p:spPr>
      </p:pic>
      <p:sp>
        <p:nvSpPr>
          <p:cNvPr id="46" name="TextBox 45">
            <a:extLst>
              <a:ext uri="{FF2B5EF4-FFF2-40B4-BE49-F238E27FC236}">
                <a16:creationId xmlns:a16="http://schemas.microsoft.com/office/drawing/2014/main" id="{D3125451-1D58-AC48-BC16-742FA0E865F4}"/>
              </a:ext>
            </a:extLst>
          </p:cNvPr>
          <p:cNvSpPr txBox="1"/>
          <p:nvPr/>
        </p:nvSpPr>
        <p:spPr>
          <a:xfrm>
            <a:off x="7911884" y="4831363"/>
            <a:ext cx="3816191" cy="400110"/>
          </a:xfrm>
          <a:prstGeom prst="rect">
            <a:avLst/>
          </a:prstGeom>
          <a:noFill/>
        </p:spPr>
        <p:txBody>
          <a:bodyPr wrap="square" rtlCol="0">
            <a:spAutoFit/>
          </a:bodyPr>
          <a:lstStyle/>
          <a:p>
            <a:r>
              <a:rPr lang="en-US" sz="2000" b="1" dirty="0">
                <a:solidFill>
                  <a:schemeClr val="accent4"/>
                </a:solidFill>
                <a:latin typeface="Arial" panose="020B0604020202020204" pitchFamily="34" charset="0"/>
                <a:cs typeface="Arial" panose="020B0604020202020204" pitchFamily="34" charset="0"/>
              </a:rPr>
              <a:t>Players</a:t>
            </a:r>
          </a:p>
        </p:txBody>
      </p:sp>
      <p:sp>
        <p:nvSpPr>
          <p:cNvPr id="47" name="TextBox 46">
            <a:extLst>
              <a:ext uri="{FF2B5EF4-FFF2-40B4-BE49-F238E27FC236}">
                <a16:creationId xmlns:a16="http://schemas.microsoft.com/office/drawing/2014/main" id="{DBAEE07C-D5FC-E44F-BC3A-0A687E01639A}"/>
              </a:ext>
            </a:extLst>
          </p:cNvPr>
          <p:cNvSpPr txBox="1"/>
          <p:nvPr/>
        </p:nvSpPr>
        <p:spPr>
          <a:xfrm>
            <a:off x="7911884" y="5211072"/>
            <a:ext cx="3816191" cy="677621"/>
          </a:xfrm>
          <a:prstGeom prst="rect">
            <a:avLst/>
          </a:prstGeom>
          <a:noFill/>
        </p:spPr>
        <p:txBody>
          <a:bodyPr wrap="square" rtlCol="0">
            <a:spAutoFit/>
          </a:bodyPr>
          <a:lstStyle/>
          <a:p>
            <a:pPr>
              <a:lnSpc>
                <a:spcPct val="125000"/>
              </a:lnSpc>
            </a:pPr>
            <a:r>
              <a:rPr lang="en-US" sz="1600" dirty="0">
                <a:solidFill>
                  <a:schemeClr val="tx2">
                    <a:lumMod val="40000"/>
                    <a:lumOff val="60000"/>
                  </a:schemeClr>
                </a:solidFill>
                <a:latin typeface="Arial" panose="020B0604020202020204" pitchFamily="34" charset="0"/>
                <a:cs typeface="Arial" panose="020B0604020202020204" pitchFamily="34" charset="0"/>
              </a:rPr>
              <a:t>Players play for clubs and can be traded.</a:t>
            </a:r>
          </a:p>
        </p:txBody>
      </p:sp>
      <p:sp>
        <p:nvSpPr>
          <p:cNvPr id="48" name="Oval 47">
            <a:extLst>
              <a:ext uri="{FF2B5EF4-FFF2-40B4-BE49-F238E27FC236}">
                <a16:creationId xmlns:a16="http://schemas.microsoft.com/office/drawing/2014/main" id="{68BF4AD0-D6EF-E145-851A-39DFFF41B8A5}"/>
              </a:ext>
            </a:extLst>
          </p:cNvPr>
          <p:cNvSpPr/>
          <p:nvPr/>
        </p:nvSpPr>
        <p:spPr>
          <a:xfrm>
            <a:off x="6569833" y="4884151"/>
            <a:ext cx="1054885" cy="105488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Graphic 53">
            <a:extLst>
              <a:ext uri="{FF2B5EF4-FFF2-40B4-BE49-F238E27FC236}">
                <a16:creationId xmlns:a16="http://schemas.microsoft.com/office/drawing/2014/main" id="{43E2D078-DD01-BA4E-B3C9-46058FCAC94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80200" y="2512684"/>
            <a:ext cx="630107" cy="630107"/>
          </a:xfrm>
          <a:prstGeom prst="rect">
            <a:avLst/>
          </a:prstGeom>
        </p:spPr>
      </p:pic>
      <p:pic>
        <p:nvPicPr>
          <p:cNvPr id="56" name="Graphic 55">
            <a:extLst>
              <a:ext uri="{FF2B5EF4-FFF2-40B4-BE49-F238E27FC236}">
                <a16:creationId xmlns:a16="http://schemas.microsoft.com/office/drawing/2014/main" id="{BF7061B3-22A2-D04D-8BF6-7070A024E47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703027" y="5015194"/>
            <a:ext cx="707280" cy="707280"/>
          </a:xfrm>
          <a:prstGeom prst="rect">
            <a:avLst/>
          </a:prstGeom>
        </p:spPr>
      </p:pic>
      <p:pic>
        <p:nvPicPr>
          <p:cNvPr id="58" name="Graphic 57">
            <a:extLst>
              <a:ext uri="{FF2B5EF4-FFF2-40B4-BE49-F238E27FC236}">
                <a16:creationId xmlns:a16="http://schemas.microsoft.com/office/drawing/2014/main" id="{7942E880-EF28-ED47-A177-ADB835D1348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800707" y="3736771"/>
            <a:ext cx="609600" cy="609600"/>
          </a:xfrm>
          <a:prstGeom prst="rect">
            <a:avLst/>
          </a:prstGeom>
        </p:spPr>
      </p:pic>
      <p:pic>
        <p:nvPicPr>
          <p:cNvPr id="60" name="Graphic 59">
            <a:extLst>
              <a:ext uri="{FF2B5EF4-FFF2-40B4-BE49-F238E27FC236}">
                <a16:creationId xmlns:a16="http://schemas.microsoft.com/office/drawing/2014/main" id="{E334D859-6D17-2D44-97BF-B96B9ECA9E65}"/>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703027" y="918964"/>
            <a:ext cx="823407" cy="823407"/>
          </a:xfrm>
          <a:prstGeom prst="rect">
            <a:avLst/>
          </a:prstGeom>
        </p:spPr>
      </p:pic>
    </p:spTree>
    <p:extLst>
      <p:ext uri="{BB962C8B-B14F-4D97-AF65-F5344CB8AC3E}">
        <p14:creationId xmlns:p14="http://schemas.microsoft.com/office/powerpoint/2010/main" val="218566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9687E8F-E9A5-914F-9965-54DD4078FE14}"/>
              </a:ext>
            </a:extLst>
          </p:cNvPr>
          <p:cNvSpPr>
            <a:spLocks noGrp="1"/>
          </p:cNvSpPr>
          <p:nvPr>
            <p:ph type="title"/>
          </p:nvPr>
        </p:nvSpPr>
        <p:spPr/>
        <p:txBody>
          <a:bodyPr/>
          <a:lstStyle/>
          <a:p>
            <a:r>
              <a:rPr lang="en-US" dirty="0"/>
              <a:t>Our Project Significance</a:t>
            </a:r>
          </a:p>
        </p:txBody>
      </p:sp>
      <p:sp>
        <p:nvSpPr>
          <p:cNvPr id="6" name="Slide Number Placeholder 2">
            <a:extLst>
              <a:ext uri="{FF2B5EF4-FFF2-40B4-BE49-F238E27FC236}">
                <a16:creationId xmlns:a16="http://schemas.microsoft.com/office/drawing/2014/main" id="{DCD7A6CE-6C88-0044-8550-2B2E64091B19}"/>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3</a:t>
            </a:fld>
            <a:endParaRPr lang="en-US" dirty="0"/>
          </a:p>
        </p:txBody>
      </p:sp>
      <p:sp>
        <p:nvSpPr>
          <p:cNvPr id="7" name="Rectangle 6">
            <a:extLst>
              <a:ext uri="{FF2B5EF4-FFF2-40B4-BE49-F238E27FC236}">
                <a16:creationId xmlns:a16="http://schemas.microsoft.com/office/drawing/2014/main" id="{4ADAB6A9-9A84-5C46-B74B-B8AA857E9F80}"/>
              </a:ext>
            </a:extLst>
          </p:cNvPr>
          <p:cNvSpPr/>
          <p:nvPr/>
        </p:nvSpPr>
        <p:spPr>
          <a:xfrm>
            <a:off x="2376054" y="1524183"/>
            <a:ext cx="7439891" cy="4348242"/>
          </a:xfrm>
          <a:prstGeom prst="rect">
            <a:avLst/>
          </a:prstGeom>
        </p:spPr>
        <p:txBody>
          <a:bodyPr wrap="square">
            <a:spAutoFit/>
          </a:bodyPr>
          <a:lstStyle/>
          <a:p>
            <a:pPr>
              <a:lnSpc>
                <a:spcPct val="125000"/>
              </a:lnSpc>
            </a:pPr>
            <a:r>
              <a:rPr lang="en-US" sz="2800" dirty="0">
                <a:solidFill>
                  <a:schemeClr val="tx2"/>
                </a:solidFill>
                <a:latin typeface="Arial" panose="020B0604020202020204" pitchFamily="34" charset="0"/>
                <a:cs typeface="Arial" panose="020B0604020202020204" pitchFamily="34" charset="0"/>
              </a:rPr>
              <a:t>“The future of player recruitment is very much complementing traditional scouting with the use of data. Soccer has been later than other sports in embracing data and analytics. It is a world where ‘gut feeling’ and experience in the game is often still valued above statistical evidence.”</a:t>
            </a:r>
          </a:p>
          <a:p>
            <a:pPr algn="r">
              <a:lnSpc>
                <a:spcPct val="125000"/>
              </a:lnSpc>
            </a:pPr>
            <a:r>
              <a:rPr lang="en-US" sz="2800" dirty="0">
                <a:solidFill>
                  <a:schemeClr val="tx2"/>
                </a:solidFill>
                <a:latin typeface="Arial" panose="020B0604020202020204" pitchFamily="34" charset="0"/>
                <a:cs typeface="Arial" panose="020B0604020202020204" pitchFamily="34" charset="0"/>
              </a:rPr>
              <a:t>- </a:t>
            </a:r>
            <a:r>
              <a:rPr lang="en-US" sz="2800" i="1" dirty="0">
                <a:solidFill>
                  <a:schemeClr val="tx2"/>
                </a:solidFill>
                <a:latin typeface="Arial" panose="020B0604020202020204" pitchFamily="34" charset="0"/>
                <a:cs typeface="Arial" panose="020B0604020202020204" pitchFamily="34" charset="0"/>
              </a:rPr>
              <a:t>Forbes (2018)</a:t>
            </a:r>
          </a:p>
        </p:txBody>
      </p:sp>
    </p:spTree>
    <p:extLst>
      <p:ext uri="{BB962C8B-B14F-4D97-AF65-F5344CB8AC3E}">
        <p14:creationId xmlns:p14="http://schemas.microsoft.com/office/powerpoint/2010/main" val="3597056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ounded Rectangle 136">
            <a:extLst>
              <a:ext uri="{FF2B5EF4-FFF2-40B4-BE49-F238E27FC236}">
                <a16:creationId xmlns:a16="http://schemas.microsoft.com/office/drawing/2014/main" id="{610AA853-F60B-744E-A81D-41FD7786D15B}"/>
              </a:ext>
            </a:extLst>
          </p:cNvPr>
          <p:cNvSpPr/>
          <p:nvPr/>
        </p:nvSpPr>
        <p:spPr>
          <a:xfrm>
            <a:off x="2267694" y="2274320"/>
            <a:ext cx="486888" cy="163467"/>
          </a:xfrm>
          <a:prstGeom prst="roundRect">
            <a:avLst>
              <a:gd name="adj" fmla="val 5000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D2F43-49B7-BE4A-9D36-26F01FA02744}"/>
              </a:ext>
            </a:extLst>
          </p:cNvPr>
          <p:cNvSpPr>
            <a:spLocks noGrp="1"/>
          </p:cNvSpPr>
          <p:nvPr>
            <p:ph type="title"/>
          </p:nvPr>
        </p:nvSpPr>
        <p:spPr/>
        <p:txBody>
          <a:bodyPr/>
          <a:lstStyle/>
          <a:p>
            <a:r>
              <a:rPr lang="en-US" dirty="0"/>
              <a:t>Our Project Overview</a:t>
            </a:r>
            <a:endParaRPr lang="en-US" b="1" dirty="0">
              <a:latin typeface="Arial" panose="020B060402020202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10FB50DF-E6AC-344B-B6A0-E6514D69916A}"/>
              </a:ext>
            </a:extLst>
          </p:cNvPr>
          <p:cNvSpPr>
            <a:spLocks noGrp="1"/>
          </p:cNvSpPr>
          <p:nvPr>
            <p:ph type="sldNum" sz="quarter" idx="12"/>
          </p:nvPr>
        </p:nvSpPr>
        <p:spPr/>
        <p:txBody>
          <a:bodyPr/>
          <a:lstStyle/>
          <a:p>
            <a:fld id="{C7042EF7-66E3-A44D-BBB4-14CCC0F42210}" type="slidenum">
              <a:rPr lang="en-US" smtClean="0"/>
              <a:t>4</a:t>
            </a:fld>
            <a:endParaRPr lang="en-US"/>
          </a:p>
        </p:txBody>
      </p:sp>
      <p:grpSp>
        <p:nvGrpSpPr>
          <p:cNvPr id="8" name="Group 7">
            <a:extLst>
              <a:ext uri="{FF2B5EF4-FFF2-40B4-BE49-F238E27FC236}">
                <a16:creationId xmlns:a16="http://schemas.microsoft.com/office/drawing/2014/main" id="{3764D0BD-1CC5-F740-AECE-72CC96B4727D}"/>
              </a:ext>
            </a:extLst>
          </p:cNvPr>
          <p:cNvGrpSpPr/>
          <p:nvPr/>
        </p:nvGrpSpPr>
        <p:grpSpPr>
          <a:xfrm flipH="1">
            <a:off x="7996516" y="-15498"/>
            <a:ext cx="4203233" cy="728420"/>
            <a:chOff x="0" y="0"/>
            <a:chExt cx="11523664" cy="1997050"/>
          </a:xfrm>
        </p:grpSpPr>
        <p:sp>
          <p:nvSpPr>
            <p:cNvPr id="4" name="Shape">
              <a:extLst>
                <a:ext uri="{FF2B5EF4-FFF2-40B4-BE49-F238E27FC236}">
                  <a16:creationId xmlns:a16="http://schemas.microsoft.com/office/drawing/2014/main" id="{FBC04887-4CA5-434C-95CE-CD5B4AADD31F}"/>
                </a:ext>
              </a:extLst>
            </p:cNvPr>
            <p:cNvSpPr/>
            <p:nvPr/>
          </p:nvSpPr>
          <p:spPr>
            <a:xfrm>
              <a:off x="0" y="0"/>
              <a:ext cx="5438535" cy="1997050"/>
            </a:xfrm>
            <a:custGeom>
              <a:avLst/>
              <a:gdLst/>
              <a:ahLst/>
              <a:cxnLst>
                <a:cxn ang="0">
                  <a:pos x="wd2" y="hd2"/>
                </a:cxn>
                <a:cxn ang="5400000">
                  <a:pos x="wd2" y="hd2"/>
                </a:cxn>
                <a:cxn ang="10800000">
                  <a:pos x="wd2" y="hd2"/>
                </a:cxn>
                <a:cxn ang="16200000">
                  <a:pos x="wd2" y="hd2"/>
                </a:cxn>
              </a:cxnLst>
              <a:rect l="0" t="0" r="r" b="b"/>
              <a:pathLst>
                <a:path w="21600" h="18650" extrusionOk="0">
                  <a:moveTo>
                    <a:pt x="0" y="12912"/>
                  </a:moveTo>
                  <a:cubicBezTo>
                    <a:pt x="0" y="12912"/>
                    <a:pt x="3444" y="21600"/>
                    <a:pt x="8853" y="17595"/>
                  </a:cubicBezTo>
                  <a:cubicBezTo>
                    <a:pt x="13537" y="14127"/>
                    <a:pt x="16451" y="0"/>
                    <a:pt x="21600" y="0"/>
                  </a:cubicBezTo>
                  <a:lnTo>
                    <a:pt x="0" y="0"/>
                  </a:lnTo>
                  <a:cubicBezTo>
                    <a:pt x="0" y="0"/>
                    <a:pt x="0" y="12912"/>
                    <a:pt x="0" y="12912"/>
                  </a:cubicBezTo>
                  <a:close/>
                </a:path>
              </a:pathLst>
            </a:custGeom>
            <a:gradFill>
              <a:gsLst>
                <a:gs pos="20000">
                  <a:schemeClr val="accent5"/>
                </a:gs>
                <a:gs pos="72000">
                  <a:schemeClr val="accent6"/>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5" name="Shape">
              <a:extLst>
                <a:ext uri="{FF2B5EF4-FFF2-40B4-BE49-F238E27FC236}">
                  <a16:creationId xmlns:a16="http://schemas.microsoft.com/office/drawing/2014/main" id="{C0BCB753-724E-6344-9C84-680E64565058}"/>
                </a:ext>
              </a:extLst>
            </p:cNvPr>
            <p:cNvSpPr/>
            <p:nvPr/>
          </p:nvSpPr>
          <p:spPr>
            <a:xfrm>
              <a:off x="0" y="0"/>
              <a:ext cx="5438535" cy="1518201"/>
            </a:xfrm>
            <a:custGeom>
              <a:avLst/>
              <a:gdLst/>
              <a:ahLst/>
              <a:cxnLst>
                <a:cxn ang="0">
                  <a:pos x="wd2" y="hd2"/>
                </a:cxn>
                <a:cxn ang="5400000">
                  <a:pos x="wd2" y="hd2"/>
                </a:cxn>
                <a:cxn ang="10800000">
                  <a:pos x="wd2" y="hd2"/>
                </a:cxn>
                <a:cxn ang="16200000">
                  <a:pos x="wd2" y="hd2"/>
                </a:cxn>
              </a:cxnLst>
              <a:rect l="0" t="0" r="r" b="b"/>
              <a:pathLst>
                <a:path w="21600" h="18650" extrusionOk="0">
                  <a:moveTo>
                    <a:pt x="0" y="12912"/>
                  </a:moveTo>
                  <a:cubicBezTo>
                    <a:pt x="0" y="12912"/>
                    <a:pt x="3444" y="21600"/>
                    <a:pt x="8853" y="17595"/>
                  </a:cubicBezTo>
                  <a:cubicBezTo>
                    <a:pt x="13537" y="14127"/>
                    <a:pt x="16451" y="0"/>
                    <a:pt x="21600" y="0"/>
                  </a:cubicBezTo>
                  <a:lnTo>
                    <a:pt x="0" y="0"/>
                  </a:lnTo>
                  <a:cubicBezTo>
                    <a:pt x="0" y="0"/>
                    <a:pt x="0" y="12912"/>
                    <a:pt x="0" y="12912"/>
                  </a:cubicBezTo>
                  <a:close/>
                </a:path>
              </a:pathLst>
            </a:custGeom>
            <a:gradFill>
              <a:gsLst>
                <a:gs pos="0">
                  <a:schemeClr val="accent5"/>
                </a:gs>
                <a:gs pos="62000">
                  <a:schemeClr val="accent6"/>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6" name="Shape">
              <a:extLst>
                <a:ext uri="{FF2B5EF4-FFF2-40B4-BE49-F238E27FC236}">
                  <a16:creationId xmlns:a16="http://schemas.microsoft.com/office/drawing/2014/main" id="{8C3D1495-F53A-BC43-82F9-A6F99DF67FA6}"/>
                </a:ext>
              </a:extLst>
            </p:cNvPr>
            <p:cNvSpPr/>
            <p:nvPr/>
          </p:nvSpPr>
          <p:spPr>
            <a:xfrm>
              <a:off x="0" y="0"/>
              <a:ext cx="11523664" cy="1861991"/>
            </a:xfrm>
            <a:custGeom>
              <a:avLst/>
              <a:gdLst/>
              <a:ahLst/>
              <a:cxnLst>
                <a:cxn ang="0">
                  <a:pos x="wd2" y="hd2"/>
                </a:cxn>
                <a:cxn ang="5400000">
                  <a:pos x="wd2" y="hd2"/>
                </a:cxn>
                <a:cxn ang="10800000">
                  <a:pos x="wd2" y="hd2"/>
                </a:cxn>
                <a:cxn ang="16200000">
                  <a:pos x="wd2" y="hd2"/>
                </a:cxn>
              </a:cxnLst>
              <a:rect l="0" t="0" r="r" b="b"/>
              <a:pathLst>
                <a:path w="21600" h="9412" extrusionOk="0">
                  <a:moveTo>
                    <a:pt x="21600" y="0"/>
                  </a:moveTo>
                  <a:cubicBezTo>
                    <a:pt x="21600" y="0"/>
                    <a:pt x="18015" y="16554"/>
                    <a:pt x="11571" y="5754"/>
                  </a:cubicBezTo>
                  <a:cubicBezTo>
                    <a:pt x="5127" y="-5046"/>
                    <a:pt x="0" y="6618"/>
                    <a:pt x="0" y="6618"/>
                  </a:cubicBezTo>
                  <a:lnTo>
                    <a:pt x="0" y="0"/>
                  </a:lnTo>
                  <a:cubicBezTo>
                    <a:pt x="0" y="0"/>
                    <a:pt x="21600" y="0"/>
                    <a:pt x="21600" y="0"/>
                  </a:cubicBezTo>
                  <a:close/>
                </a:path>
              </a:pathLst>
            </a:custGeom>
            <a:gradFill>
              <a:gsLst>
                <a:gs pos="60000">
                  <a:schemeClr val="accent4"/>
                </a:gs>
                <a:gs pos="100000">
                  <a:schemeClr val="accent5"/>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7" name="Shape">
              <a:extLst>
                <a:ext uri="{FF2B5EF4-FFF2-40B4-BE49-F238E27FC236}">
                  <a16:creationId xmlns:a16="http://schemas.microsoft.com/office/drawing/2014/main" id="{358F184C-844D-3147-9E35-BD93DA4B813F}"/>
                </a:ext>
              </a:extLst>
            </p:cNvPr>
            <p:cNvSpPr/>
            <p:nvPr/>
          </p:nvSpPr>
          <p:spPr>
            <a:xfrm>
              <a:off x="0" y="0"/>
              <a:ext cx="11523664" cy="1183429"/>
            </a:xfrm>
            <a:custGeom>
              <a:avLst/>
              <a:gdLst/>
              <a:ahLst/>
              <a:cxnLst>
                <a:cxn ang="0">
                  <a:pos x="wd2" y="hd2"/>
                </a:cxn>
                <a:cxn ang="5400000">
                  <a:pos x="wd2" y="hd2"/>
                </a:cxn>
                <a:cxn ang="10800000">
                  <a:pos x="wd2" y="hd2"/>
                </a:cxn>
                <a:cxn ang="16200000">
                  <a:pos x="wd2" y="hd2"/>
                </a:cxn>
              </a:cxnLst>
              <a:rect l="0" t="0" r="r" b="b"/>
              <a:pathLst>
                <a:path w="21600" h="9412" extrusionOk="0">
                  <a:moveTo>
                    <a:pt x="21600" y="0"/>
                  </a:moveTo>
                  <a:cubicBezTo>
                    <a:pt x="21600" y="0"/>
                    <a:pt x="18015" y="16554"/>
                    <a:pt x="11571" y="5754"/>
                  </a:cubicBezTo>
                  <a:cubicBezTo>
                    <a:pt x="5127" y="-5046"/>
                    <a:pt x="0" y="6618"/>
                    <a:pt x="0" y="6618"/>
                  </a:cubicBezTo>
                  <a:lnTo>
                    <a:pt x="0" y="0"/>
                  </a:lnTo>
                  <a:cubicBezTo>
                    <a:pt x="0" y="0"/>
                    <a:pt x="21600" y="0"/>
                    <a:pt x="21600" y="0"/>
                  </a:cubicBezTo>
                  <a:close/>
                </a:path>
              </a:pathLst>
            </a:custGeom>
            <a:gradFill>
              <a:gsLst>
                <a:gs pos="8000">
                  <a:schemeClr val="accent4"/>
                </a:gs>
                <a:gs pos="76000">
                  <a:schemeClr val="accent5"/>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17" name="Group 16">
            <a:extLst>
              <a:ext uri="{FF2B5EF4-FFF2-40B4-BE49-F238E27FC236}">
                <a16:creationId xmlns:a16="http://schemas.microsoft.com/office/drawing/2014/main" id="{3D2FE692-20C8-0F4B-BA86-5049321E155C}"/>
              </a:ext>
            </a:extLst>
          </p:cNvPr>
          <p:cNvGrpSpPr/>
          <p:nvPr/>
        </p:nvGrpSpPr>
        <p:grpSpPr>
          <a:xfrm>
            <a:off x="2577773" y="1556471"/>
            <a:ext cx="2270945" cy="4095490"/>
            <a:chOff x="2646011" y="1556471"/>
            <a:chExt cx="2270945" cy="4095490"/>
          </a:xfrm>
        </p:grpSpPr>
        <p:sp>
          <p:nvSpPr>
            <p:cNvPr id="84" name="TextBox 83">
              <a:extLst>
                <a:ext uri="{FF2B5EF4-FFF2-40B4-BE49-F238E27FC236}">
                  <a16:creationId xmlns:a16="http://schemas.microsoft.com/office/drawing/2014/main" id="{B2706E65-F731-694A-980E-A74CD18E6AA8}"/>
                </a:ext>
              </a:extLst>
            </p:cNvPr>
            <p:cNvSpPr txBox="1"/>
            <p:nvPr/>
          </p:nvSpPr>
          <p:spPr>
            <a:xfrm>
              <a:off x="2987018" y="3154090"/>
              <a:ext cx="1588933" cy="584775"/>
            </a:xfrm>
            <a:prstGeom prst="rect">
              <a:avLst/>
            </a:prstGeom>
            <a:noFill/>
          </p:spPr>
          <p:txBody>
            <a:bodyPr wrap="square" rtlCol="0">
              <a:spAutoFit/>
            </a:bodyPr>
            <a:lstStyle/>
            <a:p>
              <a:pPr algn="ctr"/>
              <a:r>
                <a:rPr lang="en-US" sz="1600" b="1" dirty="0">
                  <a:solidFill>
                    <a:schemeClr val="accent3"/>
                  </a:solidFill>
                  <a:latin typeface="Arial" panose="020B0604020202020204" pitchFamily="34" charset="0"/>
                  <a:cs typeface="Arial" panose="020B0604020202020204" pitchFamily="34" charset="0"/>
                </a:rPr>
                <a:t>Web Scraping and Cleansing</a:t>
              </a:r>
            </a:p>
          </p:txBody>
        </p:sp>
        <p:sp>
          <p:nvSpPr>
            <p:cNvPr id="80" name="Oval 79">
              <a:extLst>
                <a:ext uri="{FF2B5EF4-FFF2-40B4-BE49-F238E27FC236}">
                  <a16:creationId xmlns:a16="http://schemas.microsoft.com/office/drawing/2014/main" id="{69D74F3B-9B78-4043-AEEE-C336B6B81253}"/>
                </a:ext>
              </a:extLst>
            </p:cNvPr>
            <p:cNvSpPr/>
            <p:nvPr/>
          </p:nvSpPr>
          <p:spPr>
            <a:xfrm>
              <a:off x="2987018" y="1556471"/>
              <a:ext cx="1580608" cy="1580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a:extLst>
                <a:ext uri="{FF2B5EF4-FFF2-40B4-BE49-F238E27FC236}">
                  <a16:creationId xmlns:a16="http://schemas.microsoft.com/office/drawing/2014/main" id="{5BD94EF1-9321-D245-B21C-0FC6B9F52B45}"/>
                </a:ext>
              </a:extLst>
            </p:cNvPr>
            <p:cNvSpPr txBox="1"/>
            <p:nvPr/>
          </p:nvSpPr>
          <p:spPr>
            <a:xfrm>
              <a:off x="2646011" y="4889829"/>
              <a:ext cx="2270945" cy="762132"/>
            </a:xfrm>
            <a:prstGeom prst="rect">
              <a:avLst/>
            </a:prstGeom>
            <a:noFill/>
          </p:spPr>
          <p:txBody>
            <a:bodyPr wrap="square" rtlCol="0">
              <a:spAutoFit/>
            </a:bodyPr>
            <a:lstStyle/>
            <a:p>
              <a:pPr algn="ctr">
                <a:lnSpc>
                  <a:spcPct val="125000"/>
                </a:lnSpc>
              </a:pPr>
              <a:r>
                <a:rPr lang="en-US" sz="1200" dirty="0">
                  <a:solidFill>
                    <a:schemeClr val="tx2"/>
                  </a:solidFill>
                  <a:latin typeface="Arial" panose="020B0604020202020204" pitchFamily="34" charset="0"/>
                  <a:cs typeface="Arial" panose="020B0604020202020204" pitchFamily="34" charset="0"/>
                </a:rPr>
                <a:t>We web scraped and cleansed our data from </a:t>
              </a:r>
              <a:r>
                <a:rPr lang="en-US" sz="1200" dirty="0" err="1">
                  <a:solidFill>
                    <a:schemeClr val="tx2"/>
                  </a:solidFill>
                  <a:latin typeface="Arial" panose="020B0604020202020204" pitchFamily="34" charset="0"/>
                  <a:cs typeface="Arial" panose="020B0604020202020204" pitchFamily="34" charset="0"/>
                </a:rPr>
                <a:t>SoFIFA.com</a:t>
              </a:r>
              <a:r>
                <a:rPr lang="en-US" sz="1200" dirty="0">
                  <a:solidFill>
                    <a:schemeClr val="tx2"/>
                  </a:solidFill>
                  <a:latin typeface="Arial" panose="020B0604020202020204" pitchFamily="34" charset="0"/>
                  <a:cs typeface="Arial" panose="020B0604020202020204" pitchFamily="34" charset="0"/>
                </a:rPr>
                <a:t> to R using the </a:t>
              </a:r>
              <a:r>
                <a:rPr lang="en-US" sz="1200" dirty="0" err="1">
                  <a:solidFill>
                    <a:schemeClr val="tx2"/>
                  </a:solidFill>
                  <a:latin typeface="Arial" panose="020B0604020202020204" pitchFamily="34" charset="0"/>
                  <a:cs typeface="Arial" panose="020B0604020202020204" pitchFamily="34" charset="0"/>
                </a:rPr>
                <a:t>rvest</a:t>
              </a:r>
              <a:r>
                <a:rPr lang="en-US" sz="1200" dirty="0">
                  <a:solidFill>
                    <a:schemeClr val="tx2"/>
                  </a:solidFill>
                  <a:latin typeface="Arial" panose="020B0604020202020204" pitchFamily="34" charset="0"/>
                  <a:cs typeface="Arial" panose="020B0604020202020204" pitchFamily="34" charset="0"/>
                </a:rPr>
                <a:t> package.</a:t>
              </a:r>
            </a:p>
          </p:txBody>
        </p:sp>
        <p:cxnSp>
          <p:nvCxnSpPr>
            <p:cNvPr id="16" name="Straight Connector 15">
              <a:extLst>
                <a:ext uri="{FF2B5EF4-FFF2-40B4-BE49-F238E27FC236}">
                  <a16:creationId xmlns:a16="http://schemas.microsoft.com/office/drawing/2014/main" id="{614323F3-922D-F447-A7B2-F205143E7C3E}"/>
                </a:ext>
              </a:extLst>
            </p:cNvPr>
            <p:cNvCxnSpPr>
              <a:cxnSpLocks/>
            </p:cNvCxnSpPr>
            <p:nvPr/>
          </p:nvCxnSpPr>
          <p:spPr>
            <a:xfrm>
              <a:off x="2987018" y="3742022"/>
              <a:ext cx="1580608"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87" name="Oval 86">
              <a:extLst>
                <a:ext uri="{FF2B5EF4-FFF2-40B4-BE49-F238E27FC236}">
                  <a16:creationId xmlns:a16="http://schemas.microsoft.com/office/drawing/2014/main" id="{576257FC-4076-584B-9F0C-EA7E5987B48E}"/>
                </a:ext>
              </a:extLst>
            </p:cNvPr>
            <p:cNvSpPr/>
            <p:nvPr/>
          </p:nvSpPr>
          <p:spPr>
            <a:xfrm>
              <a:off x="3548399" y="4288587"/>
              <a:ext cx="457846" cy="45784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a:extLst>
                <a:ext uri="{FF2B5EF4-FFF2-40B4-BE49-F238E27FC236}">
                  <a16:creationId xmlns:a16="http://schemas.microsoft.com/office/drawing/2014/main" id="{112E9448-CE60-D646-9161-489D9BC4B56F}"/>
                </a:ext>
              </a:extLst>
            </p:cNvPr>
            <p:cNvSpPr txBox="1"/>
            <p:nvPr/>
          </p:nvSpPr>
          <p:spPr>
            <a:xfrm>
              <a:off x="3540074" y="4373179"/>
              <a:ext cx="466172" cy="338554"/>
            </a:xfrm>
            <a:prstGeom prst="rect">
              <a:avLst/>
            </a:prstGeom>
            <a:noFill/>
          </p:spPr>
          <p:txBody>
            <a:bodyPr wrap="square" rtlCol="0">
              <a:spAutoFit/>
            </a:bodyPr>
            <a:lstStyle/>
            <a:p>
              <a:pPr algn="ctr"/>
              <a:r>
                <a:rPr lang="en-US" sz="1600" b="1" dirty="0">
                  <a:solidFill>
                    <a:schemeClr val="bg1"/>
                  </a:solidFill>
                  <a:latin typeface="Arial" panose="020B0604020202020204" pitchFamily="34" charset="0"/>
                  <a:cs typeface="Arial" panose="020B0604020202020204" pitchFamily="34" charset="0"/>
                </a:rPr>
                <a:t>02</a:t>
              </a:r>
            </a:p>
          </p:txBody>
        </p:sp>
      </p:grpSp>
      <p:grpSp>
        <p:nvGrpSpPr>
          <p:cNvPr id="93" name="Group 92">
            <a:extLst>
              <a:ext uri="{FF2B5EF4-FFF2-40B4-BE49-F238E27FC236}">
                <a16:creationId xmlns:a16="http://schemas.microsoft.com/office/drawing/2014/main" id="{92E05E7D-5B2F-3F4A-BBC7-C5C61241A771}"/>
              </a:ext>
            </a:extLst>
          </p:cNvPr>
          <p:cNvGrpSpPr/>
          <p:nvPr/>
        </p:nvGrpSpPr>
        <p:grpSpPr>
          <a:xfrm>
            <a:off x="344346" y="1556471"/>
            <a:ext cx="1937691" cy="4509883"/>
            <a:chOff x="2808476" y="1556471"/>
            <a:chExt cx="1937691" cy="4509883"/>
          </a:xfrm>
        </p:grpSpPr>
        <p:sp>
          <p:nvSpPr>
            <p:cNvPr id="107" name="TextBox 106">
              <a:extLst>
                <a:ext uri="{FF2B5EF4-FFF2-40B4-BE49-F238E27FC236}">
                  <a16:creationId xmlns:a16="http://schemas.microsoft.com/office/drawing/2014/main" id="{3D096D4C-F15E-2345-A238-905B927F9A36}"/>
                </a:ext>
              </a:extLst>
            </p:cNvPr>
            <p:cNvSpPr txBox="1"/>
            <p:nvPr/>
          </p:nvSpPr>
          <p:spPr>
            <a:xfrm>
              <a:off x="2978693" y="3401261"/>
              <a:ext cx="1588933" cy="338554"/>
            </a:xfrm>
            <a:prstGeom prst="rect">
              <a:avLst/>
            </a:prstGeom>
            <a:noFill/>
          </p:spPr>
          <p:txBody>
            <a:bodyPr wrap="square" rtlCol="0">
              <a:spAutoFit/>
            </a:bodyPr>
            <a:lstStyle/>
            <a:p>
              <a:pPr algn="ctr"/>
              <a:r>
                <a:rPr lang="en-US" sz="1600" b="1" dirty="0">
                  <a:solidFill>
                    <a:schemeClr val="accent2"/>
                  </a:solidFill>
                  <a:latin typeface="Arial" panose="020B0604020202020204" pitchFamily="34" charset="0"/>
                  <a:cs typeface="Arial" panose="020B0604020202020204" pitchFamily="34" charset="0"/>
                </a:rPr>
                <a:t>Select Data </a:t>
              </a:r>
            </a:p>
          </p:txBody>
        </p:sp>
        <p:sp>
          <p:nvSpPr>
            <p:cNvPr id="106" name="Oval 105">
              <a:extLst>
                <a:ext uri="{FF2B5EF4-FFF2-40B4-BE49-F238E27FC236}">
                  <a16:creationId xmlns:a16="http://schemas.microsoft.com/office/drawing/2014/main" id="{EF441A9C-C28F-FE4B-BA64-CFEF43978DA3}"/>
                </a:ext>
              </a:extLst>
            </p:cNvPr>
            <p:cNvSpPr/>
            <p:nvPr/>
          </p:nvSpPr>
          <p:spPr>
            <a:xfrm>
              <a:off x="2987018" y="1556471"/>
              <a:ext cx="1580608" cy="158060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TextBox 107">
              <a:extLst>
                <a:ext uri="{FF2B5EF4-FFF2-40B4-BE49-F238E27FC236}">
                  <a16:creationId xmlns:a16="http://schemas.microsoft.com/office/drawing/2014/main" id="{A2DE6FAF-49F1-6845-B82A-650904E88620}"/>
                </a:ext>
              </a:extLst>
            </p:cNvPr>
            <p:cNvSpPr txBox="1"/>
            <p:nvPr/>
          </p:nvSpPr>
          <p:spPr>
            <a:xfrm>
              <a:off x="2808476" y="4842557"/>
              <a:ext cx="1937691" cy="1223797"/>
            </a:xfrm>
            <a:prstGeom prst="rect">
              <a:avLst/>
            </a:prstGeom>
            <a:noFill/>
          </p:spPr>
          <p:txBody>
            <a:bodyPr wrap="square" rtlCol="0">
              <a:spAutoFit/>
            </a:bodyPr>
            <a:lstStyle/>
            <a:p>
              <a:pPr algn="ctr">
                <a:lnSpc>
                  <a:spcPct val="125000"/>
                </a:lnSpc>
              </a:pPr>
              <a:r>
                <a:rPr lang="en-US" sz="1200" dirty="0">
                  <a:solidFill>
                    <a:schemeClr val="tx2"/>
                  </a:solidFill>
                  <a:latin typeface="Arial" panose="020B0604020202020204" pitchFamily="34" charset="0"/>
                  <a:cs typeface="Arial" panose="020B0604020202020204" pitchFamily="34" charset="0"/>
                </a:rPr>
                <a:t>We selected our data from </a:t>
              </a:r>
              <a:r>
                <a:rPr lang="en-US" sz="1200" dirty="0" err="1">
                  <a:solidFill>
                    <a:schemeClr val="tx2"/>
                  </a:solidFill>
                  <a:latin typeface="Arial" panose="020B0604020202020204" pitchFamily="34" charset="0"/>
                  <a:cs typeface="Arial" panose="020B0604020202020204" pitchFamily="34" charset="0"/>
                </a:rPr>
                <a:t>SoFIFA.com</a:t>
              </a:r>
              <a:r>
                <a:rPr lang="en-US" sz="1200" dirty="0">
                  <a:solidFill>
                    <a:schemeClr val="tx2"/>
                  </a:solidFill>
                  <a:latin typeface="Arial" panose="020B0604020202020204" pitchFamily="34" charset="0"/>
                  <a:cs typeface="Arial" panose="020B0604020202020204" pitchFamily="34" charset="0"/>
                </a:rPr>
                <a:t> because it had the most comprehensive player dataset.</a:t>
              </a:r>
            </a:p>
          </p:txBody>
        </p:sp>
        <p:cxnSp>
          <p:nvCxnSpPr>
            <p:cNvPr id="109" name="Straight Connector 108">
              <a:extLst>
                <a:ext uri="{FF2B5EF4-FFF2-40B4-BE49-F238E27FC236}">
                  <a16:creationId xmlns:a16="http://schemas.microsoft.com/office/drawing/2014/main" id="{B1527FF0-40A4-0140-BAD6-E6E1AFD3DA75}"/>
                </a:ext>
              </a:extLst>
            </p:cNvPr>
            <p:cNvCxnSpPr>
              <a:cxnSpLocks/>
            </p:cNvCxnSpPr>
            <p:nvPr/>
          </p:nvCxnSpPr>
          <p:spPr>
            <a:xfrm>
              <a:off x="2987018" y="3742022"/>
              <a:ext cx="1580608"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0" name="Oval 109">
              <a:extLst>
                <a:ext uri="{FF2B5EF4-FFF2-40B4-BE49-F238E27FC236}">
                  <a16:creationId xmlns:a16="http://schemas.microsoft.com/office/drawing/2014/main" id="{1A0815BC-3090-6F4B-A98F-80EB65EB315A}"/>
                </a:ext>
              </a:extLst>
            </p:cNvPr>
            <p:cNvSpPr/>
            <p:nvPr/>
          </p:nvSpPr>
          <p:spPr>
            <a:xfrm>
              <a:off x="3548399" y="4288587"/>
              <a:ext cx="457846" cy="4578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TextBox 110">
              <a:extLst>
                <a:ext uri="{FF2B5EF4-FFF2-40B4-BE49-F238E27FC236}">
                  <a16:creationId xmlns:a16="http://schemas.microsoft.com/office/drawing/2014/main" id="{F2691908-4234-6A42-B582-E1FCD2D96432}"/>
                </a:ext>
              </a:extLst>
            </p:cNvPr>
            <p:cNvSpPr txBox="1"/>
            <p:nvPr/>
          </p:nvSpPr>
          <p:spPr>
            <a:xfrm>
              <a:off x="3540074" y="4373179"/>
              <a:ext cx="466172" cy="338554"/>
            </a:xfrm>
            <a:prstGeom prst="rect">
              <a:avLst/>
            </a:prstGeom>
            <a:noFill/>
          </p:spPr>
          <p:txBody>
            <a:bodyPr wrap="square" rtlCol="0">
              <a:spAutoFit/>
            </a:bodyPr>
            <a:lstStyle/>
            <a:p>
              <a:pPr algn="ctr"/>
              <a:r>
                <a:rPr lang="en-US" sz="1600" b="1" dirty="0">
                  <a:solidFill>
                    <a:schemeClr val="bg1"/>
                  </a:solidFill>
                  <a:latin typeface="Arial" panose="020B0604020202020204" pitchFamily="34" charset="0"/>
                  <a:cs typeface="Arial" panose="020B0604020202020204" pitchFamily="34" charset="0"/>
                </a:rPr>
                <a:t>01</a:t>
              </a:r>
            </a:p>
          </p:txBody>
        </p:sp>
      </p:grpSp>
      <p:sp>
        <p:nvSpPr>
          <p:cNvPr id="115" name="TextBox 114">
            <a:extLst>
              <a:ext uri="{FF2B5EF4-FFF2-40B4-BE49-F238E27FC236}">
                <a16:creationId xmlns:a16="http://schemas.microsoft.com/office/drawing/2014/main" id="{5207EB5C-08BA-8440-A4A9-9B7E05B24B18}"/>
              </a:ext>
            </a:extLst>
          </p:cNvPr>
          <p:cNvSpPr txBox="1"/>
          <p:nvPr/>
        </p:nvSpPr>
        <p:spPr>
          <a:xfrm>
            <a:off x="7740654" y="3154089"/>
            <a:ext cx="1588933" cy="584775"/>
          </a:xfrm>
          <a:prstGeom prst="rect">
            <a:avLst/>
          </a:prstGeom>
          <a:noFill/>
        </p:spPr>
        <p:txBody>
          <a:bodyPr wrap="square" rtlCol="0">
            <a:spAutoFit/>
          </a:bodyPr>
          <a:lstStyle/>
          <a:p>
            <a:pPr algn="ctr"/>
            <a:r>
              <a:rPr lang="en-US" sz="1600" b="1" dirty="0">
                <a:solidFill>
                  <a:schemeClr val="accent5"/>
                </a:solidFill>
                <a:latin typeface="Arial" panose="020B0604020202020204" pitchFamily="34" charset="0"/>
                <a:cs typeface="Arial" panose="020B0604020202020204" pitchFamily="34" charset="0"/>
              </a:rPr>
              <a:t>Exploratory Analysis</a:t>
            </a:r>
          </a:p>
        </p:txBody>
      </p:sp>
      <p:sp>
        <p:nvSpPr>
          <p:cNvPr id="114" name="Oval 113">
            <a:extLst>
              <a:ext uri="{FF2B5EF4-FFF2-40B4-BE49-F238E27FC236}">
                <a16:creationId xmlns:a16="http://schemas.microsoft.com/office/drawing/2014/main" id="{C5893819-87DF-C547-AC51-C7D6F08A109D}"/>
              </a:ext>
            </a:extLst>
          </p:cNvPr>
          <p:cNvSpPr/>
          <p:nvPr/>
        </p:nvSpPr>
        <p:spPr>
          <a:xfrm>
            <a:off x="7710564" y="1556471"/>
            <a:ext cx="1580608" cy="158060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TextBox 115">
            <a:extLst>
              <a:ext uri="{FF2B5EF4-FFF2-40B4-BE49-F238E27FC236}">
                <a16:creationId xmlns:a16="http://schemas.microsoft.com/office/drawing/2014/main" id="{F51C0124-076D-694B-A3C5-332A9789D204}"/>
              </a:ext>
            </a:extLst>
          </p:cNvPr>
          <p:cNvSpPr txBox="1"/>
          <p:nvPr/>
        </p:nvSpPr>
        <p:spPr>
          <a:xfrm>
            <a:off x="7702239" y="4894880"/>
            <a:ext cx="1588933" cy="992964"/>
          </a:xfrm>
          <a:prstGeom prst="rect">
            <a:avLst/>
          </a:prstGeom>
          <a:noFill/>
        </p:spPr>
        <p:txBody>
          <a:bodyPr wrap="square" rtlCol="0">
            <a:spAutoFit/>
          </a:bodyPr>
          <a:lstStyle/>
          <a:p>
            <a:pPr algn="ctr">
              <a:lnSpc>
                <a:spcPct val="125000"/>
              </a:lnSpc>
            </a:pPr>
            <a:r>
              <a:rPr lang="en-US" sz="1200" dirty="0">
                <a:solidFill>
                  <a:schemeClr val="tx2"/>
                </a:solidFill>
                <a:latin typeface="Arial" panose="020B0604020202020204" pitchFamily="34" charset="0"/>
                <a:cs typeface="Arial" panose="020B0604020202020204" pitchFamily="34" charset="0"/>
              </a:rPr>
              <a:t>We answered 4 exploratory analysis questions about our dataset. </a:t>
            </a:r>
          </a:p>
        </p:txBody>
      </p:sp>
      <p:cxnSp>
        <p:nvCxnSpPr>
          <p:cNvPr id="117" name="Straight Connector 116">
            <a:extLst>
              <a:ext uri="{FF2B5EF4-FFF2-40B4-BE49-F238E27FC236}">
                <a16:creationId xmlns:a16="http://schemas.microsoft.com/office/drawing/2014/main" id="{6FA9BC89-0E54-7E4F-93F8-F8A4E1052E92}"/>
              </a:ext>
            </a:extLst>
          </p:cNvPr>
          <p:cNvCxnSpPr>
            <a:cxnSpLocks/>
          </p:cNvCxnSpPr>
          <p:nvPr/>
        </p:nvCxnSpPr>
        <p:spPr>
          <a:xfrm>
            <a:off x="7710564" y="3742022"/>
            <a:ext cx="1580608"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18" name="Oval 117">
            <a:extLst>
              <a:ext uri="{FF2B5EF4-FFF2-40B4-BE49-F238E27FC236}">
                <a16:creationId xmlns:a16="http://schemas.microsoft.com/office/drawing/2014/main" id="{FC727009-0402-AD47-A47C-D226A64D8EE0}"/>
              </a:ext>
            </a:extLst>
          </p:cNvPr>
          <p:cNvSpPr/>
          <p:nvPr/>
        </p:nvSpPr>
        <p:spPr>
          <a:xfrm>
            <a:off x="8271945" y="4288587"/>
            <a:ext cx="457846" cy="45784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TextBox 118">
            <a:extLst>
              <a:ext uri="{FF2B5EF4-FFF2-40B4-BE49-F238E27FC236}">
                <a16:creationId xmlns:a16="http://schemas.microsoft.com/office/drawing/2014/main" id="{ABD85543-C48E-C446-AE4C-0FBC785CF147}"/>
              </a:ext>
            </a:extLst>
          </p:cNvPr>
          <p:cNvSpPr txBox="1"/>
          <p:nvPr/>
        </p:nvSpPr>
        <p:spPr>
          <a:xfrm>
            <a:off x="8263620" y="4373179"/>
            <a:ext cx="466172" cy="338554"/>
          </a:xfrm>
          <a:prstGeom prst="rect">
            <a:avLst/>
          </a:prstGeom>
          <a:noFill/>
        </p:spPr>
        <p:txBody>
          <a:bodyPr wrap="square" rtlCol="0">
            <a:spAutoFit/>
          </a:bodyPr>
          <a:lstStyle/>
          <a:p>
            <a:pPr algn="ctr"/>
            <a:r>
              <a:rPr lang="en-US" sz="1600" b="1" dirty="0">
                <a:solidFill>
                  <a:schemeClr val="bg1"/>
                </a:solidFill>
                <a:latin typeface="Arial" panose="020B0604020202020204" pitchFamily="34" charset="0"/>
                <a:cs typeface="Arial" panose="020B0604020202020204" pitchFamily="34" charset="0"/>
              </a:rPr>
              <a:t>04</a:t>
            </a:r>
          </a:p>
        </p:txBody>
      </p:sp>
      <p:sp>
        <p:nvSpPr>
          <p:cNvPr id="123" name="TextBox 122">
            <a:extLst>
              <a:ext uri="{FF2B5EF4-FFF2-40B4-BE49-F238E27FC236}">
                <a16:creationId xmlns:a16="http://schemas.microsoft.com/office/drawing/2014/main" id="{B4270285-E735-CE41-82C2-0C5DFD75B6C8}"/>
              </a:ext>
            </a:extLst>
          </p:cNvPr>
          <p:cNvSpPr txBox="1"/>
          <p:nvPr/>
        </p:nvSpPr>
        <p:spPr>
          <a:xfrm>
            <a:off x="5115972" y="3164666"/>
            <a:ext cx="2016423" cy="584775"/>
          </a:xfrm>
          <a:prstGeom prst="rect">
            <a:avLst/>
          </a:prstGeom>
          <a:noFill/>
        </p:spPr>
        <p:txBody>
          <a:bodyPr wrap="square" rtlCol="0">
            <a:spAutoFit/>
          </a:bodyPr>
          <a:lstStyle/>
          <a:p>
            <a:pPr algn="ctr"/>
            <a:r>
              <a:rPr lang="en-US" sz="1600" b="1" dirty="0">
                <a:solidFill>
                  <a:schemeClr val="accent4"/>
                </a:solidFill>
                <a:latin typeface="Arial" panose="020B0604020202020204" pitchFamily="34" charset="0"/>
                <a:cs typeface="Arial" panose="020B0604020202020204" pitchFamily="34" charset="0"/>
              </a:rPr>
              <a:t>Descriptive Analysis</a:t>
            </a:r>
          </a:p>
        </p:txBody>
      </p:sp>
      <p:sp>
        <p:nvSpPr>
          <p:cNvPr id="122" name="Oval 121">
            <a:extLst>
              <a:ext uri="{FF2B5EF4-FFF2-40B4-BE49-F238E27FC236}">
                <a16:creationId xmlns:a16="http://schemas.microsoft.com/office/drawing/2014/main" id="{7E37B70B-175E-8E49-BCAB-60DD1FC32BFF}"/>
              </a:ext>
            </a:extLst>
          </p:cNvPr>
          <p:cNvSpPr/>
          <p:nvPr/>
        </p:nvSpPr>
        <p:spPr>
          <a:xfrm>
            <a:off x="5314672" y="1556471"/>
            <a:ext cx="1580608" cy="158060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TextBox 123">
            <a:extLst>
              <a:ext uri="{FF2B5EF4-FFF2-40B4-BE49-F238E27FC236}">
                <a16:creationId xmlns:a16="http://schemas.microsoft.com/office/drawing/2014/main" id="{9D2FBDC9-C2AE-0C4D-B681-2E132AA61C67}"/>
              </a:ext>
            </a:extLst>
          </p:cNvPr>
          <p:cNvSpPr txBox="1"/>
          <p:nvPr/>
        </p:nvSpPr>
        <p:spPr>
          <a:xfrm>
            <a:off x="5306347" y="4894880"/>
            <a:ext cx="1588933" cy="1223797"/>
          </a:xfrm>
          <a:prstGeom prst="rect">
            <a:avLst/>
          </a:prstGeom>
          <a:noFill/>
        </p:spPr>
        <p:txBody>
          <a:bodyPr wrap="square" rtlCol="0">
            <a:spAutoFit/>
          </a:bodyPr>
          <a:lstStyle/>
          <a:p>
            <a:pPr algn="ctr">
              <a:lnSpc>
                <a:spcPct val="125000"/>
              </a:lnSpc>
            </a:pPr>
            <a:r>
              <a:rPr lang="en-US" sz="1200" dirty="0">
                <a:solidFill>
                  <a:schemeClr val="tx2"/>
                </a:solidFill>
                <a:latin typeface="Arial" panose="020B0604020202020204" pitchFamily="34" charset="0"/>
                <a:cs typeface="Arial" panose="020B0604020202020204" pitchFamily="34" charset="0"/>
              </a:rPr>
              <a:t>We conducted descriptive analytics to find things such as mean, range and IQR.  </a:t>
            </a:r>
          </a:p>
        </p:txBody>
      </p:sp>
      <p:cxnSp>
        <p:nvCxnSpPr>
          <p:cNvPr id="125" name="Straight Connector 124">
            <a:extLst>
              <a:ext uri="{FF2B5EF4-FFF2-40B4-BE49-F238E27FC236}">
                <a16:creationId xmlns:a16="http://schemas.microsoft.com/office/drawing/2014/main" id="{10A00724-4B47-614F-9540-DA9923F1A723}"/>
              </a:ext>
            </a:extLst>
          </p:cNvPr>
          <p:cNvCxnSpPr>
            <a:cxnSpLocks/>
          </p:cNvCxnSpPr>
          <p:nvPr/>
        </p:nvCxnSpPr>
        <p:spPr>
          <a:xfrm>
            <a:off x="5314672" y="3742022"/>
            <a:ext cx="1580608" cy="0"/>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26" name="Oval 125">
            <a:extLst>
              <a:ext uri="{FF2B5EF4-FFF2-40B4-BE49-F238E27FC236}">
                <a16:creationId xmlns:a16="http://schemas.microsoft.com/office/drawing/2014/main" id="{9883FE46-4A75-6E41-B96E-877E54F6E1DF}"/>
              </a:ext>
            </a:extLst>
          </p:cNvPr>
          <p:cNvSpPr/>
          <p:nvPr/>
        </p:nvSpPr>
        <p:spPr>
          <a:xfrm>
            <a:off x="5876053" y="4288587"/>
            <a:ext cx="457846" cy="45784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TextBox 126">
            <a:extLst>
              <a:ext uri="{FF2B5EF4-FFF2-40B4-BE49-F238E27FC236}">
                <a16:creationId xmlns:a16="http://schemas.microsoft.com/office/drawing/2014/main" id="{B8513715-4D27-E04E-953A-2AAAA73A01A8}"/>
              </a:ext>
            </a:extLst>
          </p:cNvPr>
          <p:cNvSpPr txBox="1"/>
          <p:nvPr/>
        </p:nvSpPr>
        <p:spPr>
          <a:xfrm>
            <a:off x="5867728" y="4373179"/>
            <a:ext cx="466172" cy="338554"/>
          </a:xfrm>
          <a:prstGeom prst="rect">
            <a:avLst/>
          </a:prstGeom>
          <a:noFill/>
        </p:spPr>
        <p:txBody>
          <a:bodyPr wrap="square" rtlCol="0">
            <a:spAutoFit/>
          </a:bodyPr>
          <a:lstStyle/>
          <a:p>
            <a:pPr algn="ctr"/>
            <a:r>
              <a:rPr lang="en-US" sz="1600" b="1" dirty="0">
                <a:solidFill>
                  <a:schemeClr val="bg1"/>
                </a:solidFill>
                <a:latin typeface="Arial" panose="020B0604020202020204" pitchFamily="34" charset="0"/>
                <a:cs typeface="Arial" panose="020B0604020202020204" pitchFamily="34" charset="0"/>
              </a:rPr>
              <a:t>03</a:t>
            </a:r>
          </a:p>
        </p:txBody>
      </p:sp>
      <p:sp>
        <p:nvSpPr>
          <p:cNvPr id="131" name="TextBox 130">
            <a:extLst>
              <a:ext uri="{FF2B5EF4-FFF2-40B4-BE49-F238E27FC236}">
                <a16:creationId xmlns:a16="http://schemas.microsoft.com/office/drawing/2014/main" id="{AB26EE2A-E104-984D-91E9-28D968B01110}"/>
              </a:ext>
            </a:extLst>
          </p:cNvPr>
          <p:cNvSpPr txBox="1"/>
          <p:nvPr/>
        </p:nvSpPr>
        <p:spPr>
          <a:xfrm>
            <a:off x="10127326" y="3138817"/>
            <a:ext cx="1588933" cy="584775"/>
          </a:xfrm>
          <a:prstGeom prst="rect">
            <a:avLst/>
          </a:prstGeom>
          <a:noFill/>
        </p:spPr>
        <p:txBody>
          <a:bodyPr wrap="square" rtlCol="0">
            <a:spAutoFit/>
          </a:bodyPr>
          <a:lstStyle/>
          <a:p>
            <a:pPr algn="ctr"/>
            <a:r>
              <a:rPr lang="en-US" sz="1600" b="1" dirty="0">
                <a:solidFill>
                  <a:schemeClr val="accent6"/>
                </a:solidFill>
                <a:latin typeface="Arial" panose="020B0604020202020204" pitchFamily="34" charset="0"/>
                <a:cs typeface="Arial" panose="020B0604020202020204" pitchFamily="34" charset="0"/>
              </a:rPr>
              <a:t>Predictive Analysis</a:t>
            </a:r>
          </a:p>
        </p:txBody>
      </p:sp>
      <p:sp>
        <p:nvSpPr>
          <p:cNvPr id="130" name="Oval 129">
            <a:extLst>
              <a:ext uri="{FF2B5EF4-FFF2-40B4-BE49-F238E27FC236}">
                <a16:creationId xmlns:a16="http://schemas.microsoft.com/office/drawing/2014/main" id="{F01A48D8-4888-284A-9F11-2F26E33086CD}"/>
              </a:ext>
            </a:extLst>
          </p:cNvPr>
          <p:cNvSpPr/>
          <p:nvPr/>
        </p:nvSpPr>
        <p:spPr>
          <a:xfrm>
            <a:off x="10106457" y="1556471"/>
            <a:ext cx="1580608" cy="158060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TextBox 131">
            <a:extLst>
              <a:ext uri="{FF2B5EF4-FFF2-40B4-BE49-F238E27FC236}">
                <a16:creationId xmlns:a16="http://schemas.microsoft.com/office/drawing/2014/main" id="{5A60CBCC-85F0-CE42-B92E-EC6EA05C7E42}"/>
              </a:ext>
            </a:extLst>
          </p:cNvPr>
          <p:cNvSpPr txBox="1"/>
          <p:nvPr/>
        </p:nvSpPr>
        <p:spPr>
          <a:xfrm>
            <a:off x="10098132" y="4894880"/>
            <a:ext cx="1588933" cy="762132"/>
          </a:xfrm>
          <a:prstGeom prst="rect">
            <a:avLst/>
          </a:prstGeom>
          <a:noFill/>
        </p:spPr>
        <p:txBody>
          <a:bodyPr wrap="square" rtlCol="0">
            <a:spAutoFit/>
          </a:bodyPr>
          <a:lstStyle/>
          <a:p>
            <a:pPr algn="ctr">
              <a:lnSpc>
                <a:spcPct val="125000"/>
              </a:lnSpc>
            </a:pPr>
            <a:r>
              <a:rPr lang="en-US" sz="1200" dirty="0">
                <a:solidFill>
                  <a:schemeClr val="tx2"/>
                </a:solidFill>
                <a:latin typeface="Arial" panose="020B0604020202020204" pitchFamily="34" charset="0"/>
                <a:cs typeface="Arial" panose="020B0604020202020204" pitchFamily="34" charset="0"/>
              </a:rPr>
              <a:t>We built a predictive model based on our dataset. </a:t>
            </a:r>
          </a:p>
        </p:txBody>
      </p:sp>
      <p:cxnSp>
        <p:nvCxnSpPr>
          <p:cNvPr id="133" name="Straight Connector 132">
            <a:extLst>
              <a:ext uri="{FF2B5EF4-FFF2-40B4-BE49-F238E27FC236}">
                <a16:creationId xmlns:a16="http://schemas.microsoft.com/office/drawing/2014/main" id="{E03F9E66-A7BE-0F44-A523-86F4CA748316}"/>
              </a:ext>
            </a:extLst>
          </p:cNvPr>
          <p:cNvCxnSpPr>
            <a:cxnSpLocks/>
          </p:cNvCxnSpPr>
          <p:nvPr/>
        </p:nvCxnSpPr>
        <p:spPr>
          <a:xfrm>
            <a:off x="10106457" y="3742022"/>
            <a:ext cx="1580608"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134" name="Oval 133">
            <a:extLst>
              <a:ext uri="{FF2B5EF4-FFF2-40B4-BE49-F238E27FC236}">
                <a16:creationId xmlns:a16="http://schemas.microsoft.com/office/drawing/2014/main" id="{31E5DC87-4649-7D4E-A811-6E3609302B68}"/>
              </a:ext>
            </a:extLst>
          </p:cNvPr>
          <p:cNvSpPr/>
          <p:nvPr/>
        </p:nvSpPr>
        <p:spPr>
          <a:xfrm>
            <a:off x="10667838" y="4288587"/>
            <a:ext cx="457846" cy="45784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TextBox 134">
            <a:extLst>
              <a:ext uri="{FF2B5EF4-FFF2-40B4-BE49-F238E27FC236}">
                <a16:creationId xmlns:a16="http://schemas.microsoft.com/office/drawing/2014/main" id="{A0EAC55D-05B7-8044-9F0A-30B7896987CB}"/>
              </a:ext>
            </a:extLst>
          </p:cNvPr>
          <p:cNvSpPr txBox="1"/>
          <p:nvPr/>
        </p:nvSpPr>
        <p:spPr>
          <a:xfrm>
            <a:off x="10659513" y="4373179"/>
            <a:ext cx="466172" cy="338554"/>
          </a:xfrm>
          <a:prstGeom prst="rect">
            <a:avLst/>
          </a:prstGeom>
          <a:noFill/>
        </p:spPr>
        <p:txBody>
          <a:bodyPr wrap="square" rtlCol="0">
            <a:spAutoFit/>
          </a:bodyPr>
          <a:lstStyle/>
          <a:p>
            <a:pPr algn="ctr"/>
            <a:r>
              <a:rPr lang="en-US" sz="1600" b="1" dirty="0">
                <a:solidFill>
                  <a:schemeClr val="bg1"/>
                </a:solidFill>
                <a:latin typeface="Arial" panose="020B0604020202020204" pitchFamily="34" charset="0"/>
                <a:cs typeface="Arial" panose="020B0604020202020204" pitchFamily="34" charset="0"/>
              </a:rPr>
              <a:t>05</a:t>
            </a:r>
          </a:p>
        </p:txBody>
      </p:sp>
      <p:sp>
        <p:nvSpPr>
          <p:cNvPr id="138" name="Rounded Rectangle 137">
            <a:extLst>
              <a:ext uri="{FF2B5EF4-FFF2-40B4-BE49-F238E27FC236}">
                <a16:creationId xmlns:a16="http://schemas.microsoft.com/office/drawing/2014/main" id="{F41900DD-2B78-A44B-B47A-DE5B3587E199}"/>
              </a:ext>
            </a:extLst>
          </p:cNvPr>
          <p:cNvSpPr/>
          <p:nvPr/>
        </p:nvSpPr>
        <p:spPr>
          <a:xfrm>
            <a:off x="4663586" y="2274320"/>
            <a:ext cx="486888" cy="163467"/>
          </a:xfrm>
          <a:prstGeom prst="roundRect">
            <a:avLst>
              <a:gd name="adj" fmla="val 5000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a:extLst>
              <a:ext uri="{FF2B5EF4-FFF2-40B4-BE49-F238E27FC236}">
                <a16:creationId xmlns:a16="http://schemas.microsoft.com/office/drawing/2014/main" id="{17E43C9F-F286-0646-AE94-09C793D3642C}"/>
              </a:ext>
            </a:extLst>
          </p:cNvPr>
          <p:cNvSpPr/>
          <p:nvPr/>
        </p:nvSpPr>
        <p:spPr>
          <a:xfrm>
            <a:off x="7059478" y="2274320"/>
            <a:ext cx="486888" cy="163467"/>
          </a:xfrm>
          <a:prstGeom prst="roundRect">
            <a:avLst>
              <a:gd name="adj" fmla="val 5000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a:extLst>
              <a:ext uri="{FF2B5EF4-FFF2-40B4-BE49-F238E27FC236}">
                <a16:creationId xmlns:a16="http://schemas.microsoft.com/office/drawing/2014/main" id="{D6AC8B43-F0CC-1043-BF59-8C2252D2B950}"/>
              </a:ext>
            </a:extLst>
          </p:cNvPr>
          <p:cNvSpPr/>
          <p:nvPr/>
        </p:nvSpPr>
        <p:spPr>
          <a:xfrm>
            <a:off x="9455370" y="2274320"/>
            <a:ext cx="486888" cy="163467"/>
          </a:xfrm>
          <a:prstGeom prst="roundRect">
            <a:avLst>
              <a:gd name="adj" fmla="val 5000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a:extLst>
              <a:ext uri="{FF2B5EF4-FFF2-40B4-BE49-F238E27FC236}">
                <a16:creationId xmlns:a16="http://schemas.microsoft.com/office/drawing/2014/main" id="{CEBF9A71-8D71-104D-98F9-498C42B7F1C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6517" y="1904867"/>
            <a:ext cx="945023" cy="945023"/>
          </a:xfrm>
          <a:prstGeom prst="rect">
            <a:avLst/>
          </a:prstGeom>
        </p:spPr>
      </p:pic>
      <p:pic>
        <p:nvPicPr>
          <p:cNvPr id="12" name="Graphic 11">
            <a:extLst>
              <a:ext uri="{FF2B5EF4-FFF2-40B4-BE49-F238E27FC236}">
                <a16:creationId xmlns:a16="http://schemas.microsoft.com/office/drawing/2014/main" id="{89D40F39-72CC-F64D-9AD3-83C175398AD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16207" y="1814443"/>
            <a:ext cx="1083220" cy="1083220"/>
          </a:xfrm>
          <a:prstGeom prst="rect">
            <a:avLst/>
          </a:prstGeom>
        </p:spPr>
      </p:pic>
      <p:pic>
        <p:nvPicPr>
          <p:cNvPr id="14" name="Graphic 13">
            <a:extLst>
              <a:ext uri="{FF2B5EF4-FFF2-40B4-BE49-F238E27FC236}">
                <a16:creationId xmlns:a16="http://schemas.microsoft.com/office/drawing/2014/main" id="{F0255CA3-B66A-BC44-89AE-D47BEBDAFA1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99225" y="1823630"/>
            <a:ext cx="993550" cy="993550"/>
          </a:xfrm>
          <a:prstGeom prst="rect">
            <a:avLst/>
          </a:prstGeom>
        </p:spPr>
      </p:pic>
      <p:pic>
        <p:nvPicPr>
          <p:cNvPr id="18" name="Graphic 17">
            <a:extLst>
              <a:ext uri="{FF2B5EF4-FFF2-40B4-BE49-F238E27FC236}">
                <a16:creationId xmlns:a16="http://schemas.microsoft.com/office/drawing/2014/main" id="{257AA51F-C632-9E49-8951-7F609D05716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994754" y="1834609"/>
            <a:ext cx="1003902" cy="1003902"/>
          </a:xfrm>
          <a:prstGeom prst="rect">
            <a:avLst/>
          </a:prstGeom>
        </p:spPr>
      </p:pic>
      <p:pic>
        <p:nvPicPr>
          <p:cNvPr id="20" name="Graphic 19">
            <a:extLst>
              <a:ext uri="{FF2B5EF4-FFF2-40B4-BE49-F238E27FC236}">
                <a16:creationId xmlns:a16="http://schemas.microsoft.com/office/drawing/2014/main" id="{9760A44C-4325-5046-BC9B-4E0A4DE53F4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456566" y="1865779"/>
            <a:ext cx="898917" cy="898917"/>
          </a:xfrm>
          <a:prstGeom prst="rect">
            <a:avLst/>
          </a:prstGeom>
        </p:spPr>
      </p:pic>
    </p:spTree>
    <p:extLst>
      <p:ext uri="{BB962C8B-B14F-4D97-AF65-F5344CB8AC3E}">
        <p14:creationId xmlns:p14="http://schemas.microsoft.com/office/powerpoint/2010/main" val="3305513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095C9E-4F11-0F4A-AA83-B7795D600592}"/>
              </a:ext>
            </a:extLst>
          </p:cNvPr>
          <p:cNvSpPr>
            <a:spLocks noGrp="1"/>
          </p:cNvSpPr>
          <p:nvPr>
            <p:ph type="title"/>
          </p:nvPr>
        </p:nvSpPr>
        <p:spPr>
          <a:xfrm>
            <a:off x="463924" y="242167"/>
            <a:ext cx="11264152" cy="547274"/>
          </a:xfrm>
        </p:spPr>
        <p:txBody>
          <a:bodyPr/>
          <a:lstStyle/>
          <a:p>
            <a:r>
              <a:rPr lang="en-US"/>
              <a:t>Data Selection</a:t>
            </a:r>
            <a:endParaRPr lang="en-US" dirty="0"/>
          </a:p>
        </p:txBody>
      </p:sp>
      <p:sp>
        <p:nvSpPr>
          <p:cNvPr id="4" name="Slide Number Placeholder 2">
            <a:extLst>
              <a:ext uri="{FF2B5EF4-FFF2-40B4-BE49-F238E27FC236}">
                <a16:creationId xmlns:a16="http://schemas.microsoft.com/office/drawing/2014/main" id="{1E8EE344-A150-9648-AFBA-E0FCD06B62A0}"/>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5</a:t>
            </a:fld>
            <a:endParaRPr lang="en-US" dirty="0"/>
          </a:p>
        </p:txBody>
      </p:sp>
      <p:pic>
        <p:nvPicPr>
          <p:cNvPr id="8" name="Picture 7" descr="A screenshot of a computer screen&#10;&#10;Description automatically generated">
            <a:extLst>
              <a:ext uri="{FF2B5EF4-FFF2-40B4-BE49-F238E27FC236}">
                <a16:creationId xmlns:a16="http://schemas.microsoft.com/office/drawing/2014/main" id="{A03CD062-95B1-EF4C-97B2-0781F1748CA6}"/>
              </a:ext>
            </a:extLst>
          </p:cNvPr>
          <p:cNvPicPr>
            <a:picLocks noChangeAspect="1"/>
          </p:cNvPicPr>
          <p:nvPr/>
        </p:nvPicPr>
        <p:blipFill>
          <a:blip r:embed="rId2"/>
          <a:stretch>
            <a:fillRect/>
          </a:stretch>
        </p:blipFill>
        <p:spPr>
          <a:xfrm>
            <a:off x="2013634" y="1070993"/>
            <a:ext cx="8164731" cy="5056533"/>
          </a:xfrm>
          <a:prstGeom prst="rect">
            <a:avLst/>
          </a:prstGeom>
        </p:spPr>
      </p:pic>
    </p:spTree>
    <p:extLst>
      <p:ext uri="{BB962C8B-B14F-4D97-AF65-F5344CB8AC3E}">
        <p14:creationId xmlns:p14="http://schemas.microsoft.com/office/powerpoint/2010/main" val="1047284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095C9E-4F11-0F4A-AA83-B7795D600592}"/>
              </a:ext>
            </a:extLst>
          </p:cNvPr>
          <p:cNvSpPr>
            <a:spLocks noGrp="1"/>
          </p:cNvSpPr>
          <p:nvPr>
            <p:ph type="title"/>
          </p:nvPr>
        </p:nvSpPr>
        <p:spPr>
          <a:xfrm>
            <a:off x="463924" y="242167"/>
            <a:ext cx="11264152" cy="547274"/>
          </a:xfrm>
        </p:spPr>
        <p:txBody>
          <a:bodyPr/>
          <a:lstStyle/>
          <a:p>
            <a:r>
              <a:rPr lang="en-US" dirty="0"/>
              <a:t>Data Mining and Cleansing </a:t>
            </a:r>
          </a:p>
        </p:txBody>
      </p:sp>
      <p:sp>
        <p:nvSpPr>
          <p:cNvPr id="4" name="Slide Number Placeholder 2">
            <a:extLst>
              <a:ext uri="{FF2B5EF4-FFF2-40B4-BE49-F238E27FC236}">
                <a16:creationId xmlns:a16="http://schemas.microsoft.com/office/drawing/2014/main" id="{1E8EE344-A150-9648-AFBA-E0FCD06B62A0}"/>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6</a:t>
            </a:fld>
            <a:endParaRPr lang="en-US" dirty="0"/>
          </a:p>
        </p:txBody>
      </p:sp>
      <p:graphicFrame>
        <p:nvGraphicFramePr>
          <p:cNvPr id="5" name="Diagram 4">
            <a:extLst>
              <a:ext uri="{FF2B5EF4-FFF2-40B4-BE49-F238E27FC236}">
                <a16:creationId xmlns:a16="http://schemas.microsoft.com/office/drawing/2014/main" id="{C081D17A-A011-A346-8AA5-C44F2EA5938C}"/>
              </a:ext>
            </a:extLst>
          </p:cNvPr>
          <p:cNvGraphicFramePr/>
          <p:nvPr>
            <p:extLst>
              <p:ext uri="{D42A27DB-BD31-4B8C-83A1-F6EECF244321}">
                <p14:modId xmlns:p14="http://schemas.microsoft.com/office/powerpoint/2010/main" val="2770268527"/>
              </p:ext>
            </p:extLst>
          </p:nvPr>
        </p:nvGraphicFramePr>
        <p:xfrm>
          <a:off x="463924" y="1515980"/>
          <a:ext cx="5610773" cy="38616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6" name="TextBox 25">
            <a:extLst>
              <a:ext uri="{FF2B5EF4-FFF2-40B4-BE49-F238E27FC236}">
                <a16:creationId xmlns:a16="http://schemas.microsoft.com/office/drawing/2014/main" id="{FDC5CB64-8270-AA46-A35F-6D20B950917E}"/>
              </a:ext>
            </a:extLst>
          </p:cNvPr>
          <p:cNvSpPr txBox="1"/>
          <p:nvPr/>
        </p:nvSpPr>
        <p:spPr>
          <a:xfrm>
            <a:off x="7467825" y="1840343"/>
            <a:ext cx="4627192" cy="992964"/>
          </a:xfrm>
          <a:prstGeom prst="rect">
            <a:avLst/>
          </a:prstGeom>
          <a:noFill/>
        </p:spPr>
        <p:txBody>
          <a:bodyPr wrap="square" rtlCol="0">
            <a:spAutoFit/>
          </a:bodyPr>
          <a:lstStyle/>
          <a:p>
            <a:pPr>
              <a:lnSpc>
                <a:spcPct val="125000"/>
              </a:lnSpc>
            </a:pPr>
            <a:r>
              <a:rPr lang="en-US" sz="1200" dirty="0">
                <a:solidFill>
                  <a:schemeClr val="tx2"/>
                </a:solidFill>
                <a:latin typeface="Arial" panose="020B0604020202020204" pitchFamily="34" charset="0"/>
                <a:cs typeface="Arial" panose="020B0604020202020204" pitchFamily="34" charset="0"/>
              </a:rPr>
              <a:t>We first attempted to web scrape from </a:t>
            </a:r>
            <a:r>
              <a:rPr lang="en-US" sz="1200" dirty="0" err="1">
                <a:solidFill>
                  <a:schemeClr val="tx2"/>
                </a:solidFill>
                <a:latin typeface="Arial" panose="020B0604020202020204" pitchFamily="34" charset="0"/>
                <a:cs typeface="Arial" panose="020B0604020202020204" pitchFamily="34" charset="0"/>
              </a:rPr>
              <a:t>SoFIFA</a:t>
            </a:r>
            <a:r>
              <a:rPr lang="en-US" sz="1200" dirty="0">
                <a:solidFill>
                  <a:schemeClr val="tx2"/>
                </a:solidFill>
                <a:latin typeface="Arial" panose="020B0604020202020204" pitchFamily="34" charset="0"/>
                <a:cs typeface="Arial" panose="020B0604020202020204" pitchFamily="34" charset="0"/>
              </a:rPr>
              <a:t> directly to an R data frame and it worked! It took around 17 hours to mine one season from the website for 18,000 entries and we wanted to do this for 5 seasons. We needed to cut down the amount of entries. </a:t>
            </a:r>
          </a:p>
        </p:txBody>
      </p:sp>
      <p:sp>
        <p:nvSpPr>
          <p:cNvPr id="27" name="TextBox 26">
            <a:extLst>
              <a:ext uri="{FF2B5EF4-FFF2-40B4-BE49-F238E27FC236}">
                <a16:creationId xmlns:a16="http://schemas.microsoft.com/office/drawing/2014/main" id="{CF7A1D31-9AD5-0C44-9C3D-B2F689C5C9B3}"/>
              </a:ext>
            </a:extLst>
          </p:cNvPr>
          <p:cNvSpPr txBox="1"/>
          <p:nvPr/>
        </p:nvSpPr>
        <p:spPr>
          <a:xfrm>
            <a:off x="7467825" y="1254028"/>
            <a:ext cx="4614431" cy="646331"/>
          </a:xfrm>
          <a:prstGeom prst="rect">
            <a:avLst/>
          </a:prstGeom>
          <a:noFill/>
        </p:spPr>
        <p:txBody>
          <a:bodyPr wrap="square" rtlCol="0">
            <a:spAutoFit/>
          </a:bodyPr>
          <a:lstStyle/>
          <a:p>
            <a:r>
              <a:rPr lang="en-US" b="1" dirty="0">
                <a:solidFill>
                  <a:schemeClr val="accent2"/>
                </a:solidFill>
                <a:latin typeface="Arial" panose="020B0604020202020204" pitchFamily="34" charset="0"/>
                <a:cs typeface="Arial" panose="020B0604020202020204" pitchFamily="34" charset="0"/>
              </a:rPr>
              <a:t>Web Scraping and Cleansing Directly From </a:t>
            </a:r>
            <a:r>
              <a:rPr lang="en-US" b="1" dirty="0" err="1">
                <a:solidFill>
                  <a:schemeClr val="accent2"/>
                </a:solidFill>
                <a:latin typeface="Arial" panose="020B0604020202020204" pitchFamily="34" charset="0"/>
                <a:cs typeface="Arial" panose="020B0604020202020204" pitchFamily="34" charset="0"/>
              </a:rPr>
              <a:t>SoFIFA</a:t>
            </a:r>
            <a:r>
              <a:rPr lang="en-US" b="1" dirty="0">
                <a:solidFill>
                  <a:schemeClr val="accent2"/>
                </a:solidFill>
                <a:latin typeface="Arial" panose="020B0604020202020204" pitchFamily="34" charset="0"/>
                <a:cs typeface="Arial" panose="020B0604020202020204" pitchFamily="34" charset="0"/>
              </a:rPr>
              <a:t> to R</a:t>
            </a:r>
          </a:p>
        </p:txBody>
      </p:sp>
      <p:sp>
        <p:nvSpPr>
          <p:cNvPr id="24" name="TextBox 23">
            <a:extLst>
              <a:ext uri="{FF2B5EF4-FFF2-40B4-BE49-F238E27FC236}">
                <a16:creationId xmlns:a16="http://schemas.microsoft.com/office/drawing/2014/main" id="{09325CCC-3906-CE4A-AAC7-7BE3F2AACDD2}"/>
              </a:ext>
            </a:extLst>
          </p:cNvPr>
          <p:cNvSpPr txBox="1"/>
          <p:nvPr/>
        </p:nvSpPr>
        <p:spPr>
          <a:xfrm>
            <a:off x="7467825" y="3249492"/>
            <a:ext cx="4627192" cy="1223797"/>
          </a:xfrm>
          <a:prstGeom prst="rect">
            <a:avLst/>
          </a:prstGeom>
          <a:noFill/>
        </p:spPr>
        <p:txBody>
          <a:bodyPr wrap="square" rtlCol="0">
            <a:spAutoFit/>
          </a:bodyPr>
          <a:lstStyle/>
          <a:p>
            <a:pPr>
              <a:lnSpc>
                <a:spcPct val="125000"/>
              </a:lnSpc>
            </a:pPr>
            <a:r>
              <a:rPr lang="en-US" sz="1200" dirty="0">
                <a:solidFill>
                  <a:schemeClr val="tx2"/>
                </a:solidFill>
                <a:latin typeface="Arial" panose="020B0604020202020204" pitchFamily="34" charset="0"/>
                <a:cs typeface="Arial" panose="020B0604020202020204" pitchFamily="34" charset="0"/>
              </a:rPr>
              <a:t>However the dataset was so big and us being broke graduate students did not have the right processors in our laptops to handle that much data. It was taking an entire day just to scrape one season off the website.  So we dropped the number of players down to about 3,000 per season.</a:t>
            </a:r>
          </a:p>
        </p:txBody>
      </p:sp>
      <p:sp>
        <p:nvSpPr>
          <p:cNvPr id="25" name="TextBox 24">
            <a:extLst>
              <a:ext uri="{FF2B5EF4-FFF2-40B4-BE49-F238E27FC236}">
                <a16:creationId xmlns:a16="http://schemas.microsoft.com/office/drawing/2014/main" id="{C9C52558-EA60-B44E-A7FC-A7FDC6BE3B0A}"/>
              </a:ext>
            </a:extLst>
          </p:cNvPr>
          <p:cNvSpPr txBox="1"/>
          <p:nvPr/>
        </p:nvSpPr>
        <p:spPr>
          <a:xfrm>
            <a:off x="7467825" y="2925172"/>
            <a:ext cx="4614431" cy="325181"/>
          </a:xfrm>
          <a:prstGeom prst="rect">
            <a:avLst/>
          </a:prstGeom>
          <a:noFill/>
        </p:spPr>
        <p:txBody>
          <a:bodyPr wrap="square" rtlCol="0">
            <a:spAutoFit/>
          </a:bodyPr>
          <a:lstStyle/>
          <a:p>
            <a:r>
              <a:rPr lang="en-US" b="1" dirty="0">
                <a:solidFill>
                  <a:schemeClr val="accent3"/>
                </a:solidFill>
                <a:latin typeface="Arial" panose="020B0604020202020204" pitchFamily="34" charset="0"/>
                <a:cs typeface="Arial" panose="020B0604020202020204" pitchFamily="34" charset="0"/>
              </a:rPr>
              <a:t>This Crashed Our Laptops</a:t>
            </a:r>
          </a:p>
        </p:txBody>
      </p:sp>
      <p:sp>
        <p:nvSpPr>
          <p:cNvPr id="22" name="TextBox 21">
            <a:extLst>
              <a:ext uri="{FF2B5EF4-FFF2-40B4-BE49-F238E27FC236}">
                <a16:creationId xmlns:a16="http://schemas.microsoft.com/office/drawing/2014/main" id="{2549746C-8D42-2748-BCFE-FC0EE597877A}"/>
              </a:ext>
            </a:extLst>
          </p:cNvPr>
          <p:cNvSpPr txBox="1"/>
          <p:nvPr/>
        </p:nvSpPr>
        <p:spPr>
          <a:xfrm>
            <a:off x="7467825" y="4877936"/>
            <a:ext cx="4627192" cy="1223797"/>
          </a:xfrm>
          <a:prstGeom prst="rect">
            <a:avLst/>
          </a:prstGeom>
          <a:noFill/>
        </p:spPr>
        <p:txBody>
          <a:bodyPr wrap="square" rtlCol="0">
            <a:spAutoFit/>
          </a:bodyPr>
          <a:lstStyle/>
          <a:p>
            <a:pPr>
              <a:lnSpc>
                <a:spcPct val="125000"/>
              </a:lnSpc>
            </a:pPr>
            <a:r>
              <a:rPr lang="en-US" sz="1200" dirty="0">
                <a:solidFill>
                  <a:schemeClr val="tx2"/>
                </a:solidFill>
                <a:latin typeface="Arial" panose="020B0604020202020204" pitchFamily="34" charset="0"/>
                <a:cs typeface="Arial" panose="020B0604020202020204" pitchFamily="34" charset="0"/>
              </a:rPr>
              <a:t>We then transformed the scraped the data into excel files and used these files for our dataset. We scraped so much data the website blocked our IP address, so we had to go Starbucks hopping for Wi-Fi to get the best possible, super clean data! In the end we were able to get an extremely clean and usable dataset!</a:t>
            </a:r>
          </a:p>
        </p:txBody>
      </p:sp>
      <p:sp>
        <p:nvSpPr>
          <p:cNvPr id="23" name="TextBox 22">
            <a:extLst>
              <a:ext uri="{FF2B5EF4-FFF2-40B4-BE49-F238E27FC236}">
                <a16:creationId xmlns:a16="http://schemas.microsoft.com/office/drawing/2014/main" id="{8A69B708-7658-1047-ABB6-3DD9B6AF4B5E}"/>
              </a:ext>
            </a:extLst>
          </p:cNvPr>
          <p:cNvSpPr txBox="1"/>
          <p:nvPr/>
        </p:nvSpPr>
        <p:spPr>
          <a:xfrm>
            <a:off x="7467825" y="4553616"/>
            <a:ext cx="4614431" cy="325181"/>
          </a:xfrm>
          <a:prstGeom prst="rect">
            <a:avLst/>
          </a:prstGeom>
          <a:noFill/>
        </p:spPr>
        <p:txBody>
          <a:bodyPr wrap="square" rtlCol="0">
            <a:spAutoFit/>
          </a:bodyPr>
          <a:lstStyle/>
          <a:p>
            <a:r>
              <a:rPr lang="en-US" b="1" dirty="0">
                <a:solidFill>
                  <a:schemeClr val="accent4"/>
                </a:solidFill>
                <a:latin typeface="Arial" panose="020B0604020202020204" pitchFamily="34" charset="0"/>
                <a:cs typeface="Arial" panose="020B0604020202020204" pitchFamily="34" charset="0"/>
              </a:rPr>
              <a:t>Web Scraped Each Season Into Excel</a:t>
            </a:r>
          </a:p>
        </p:txBody>
      </p:sp>
      <p:pic>
        <p:nvPicPr>
          <p:cNvPr id="32" name="Graphic 31">
            <a:extLst>
              <a:ext uri="{FF2B5EF4-FFF2-40B4-BE49-F238E27FC236}">
                <a16:creationId xmlns:a16="http://schemas.microsoft.com/office/drawing/2014/main" id="{680D1327-096D-C145-9330-E9C129A7DE7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181479" y="1522787"/>
            <a:ext cx="1013749" cy="1013749"/>
          </a:xfrm>
          <a:prstGeom prst="rect">
            <a:avLst/>
          </a:prstGeom>
        </p:spPr>
      </p:pic>
      <p:pic>
        <p:nvPicPr>
          <p:cNvPr id="34" name="Graphic 33">
            <a:extLst>
              <a:ext uri="{FF2B5EF4-FFF2-40B4-BE49-F238E27FC236}">
                <a16:creationId xmlns:a16="http://schemas.microsoft.com/office/drawing/2014/main" id="{3A1AEA8B-B6CD-844F-8C5D-7ED71BCF938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181479" y="3087762"/>
            <a:ext cx="1013749" cy="1013749"/>
          </a:xfrm>
          <a:prstGeom prst="rect">
            <a:avLst/>
          </a:prstGeom>
        </p:spPr>
      </p:pic>
      <p:pic>
        <p:nvPicPr>
          <p:cNvPr id="36" name="Graphic 35">
            <a:extLst>
              <a:ext uri="{FF2B5EF4-FFF2-40B4-BE49-F238E27FC236}">
                <a16:creationId xmlns:a16="http://schemas.microsoft.com/office/drawing/2014/main" id="{3EF6DDCB-A336-5D4C-9C7F-0DC3E0768755}"/>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181479" y="4513216"/>
            <a:ext cx="1013749" cy="1013749"/>
          </a:xfrm>
          <a:prstGeom prst="rect">
            <a:avLst/>
          </a:prstGeom>
        </p:spPr>
      </p:pic>
    </p:spTree>
    <p:extLst>
      <p:ext uri="{BB962C8B-B14F-4D97-AF65-F5344CB8AC3E}">
        <p14:creationId xmlns:p14="http://schemas.microsoft.com/office/powerpoint/2010/main" val="10975638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a:extLst>
              <a:ext uri="{FF2B5EF4-FFF2-40B4-BE49-F238E27FC236}">
                <a16:creationId xmlns:a16="http://schemas.microsoft.com/office/drawing/2014/main" id="{9ED44917-7F2E-6C43-ADBD-1EF885B4E080}"/>
              </a:ext>
            </a:extLst>
          </p:cNvPr>
          <p:cNvSpPr/>
          <p:nvPr/>
        </p:nvSpPr>
        <p:spPr>
          <a:xfrm>
            <a:off x="6296198" y="3783747"/>
            <a:ext cx="5381772" cy="2090677"/>
          </a:xfrm>
          <a:prstGeom prst="roundRect">
            <a:avLst>
              <a:gd name="adj" fmla="val 5697"/>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D300FE6B-99A6-F948-8463-7524F787E163}"/>
              </a:ext>
            </a:extLst>
          </p:cNvPr>
          <p:cNvSpPr/>
          <p:nvPr/>
        </p:nvSpPr>
        <p:spPr>
          <a:xfrm>
            <a:off x="546781" y="1373764"/>
            <a:ext cx="5381772" cy="2090677"/>
          </a:xfrm>
          <a:prstGeom prst="roundRect">
            <a:avLst>
              <a:gd name="adj" fmla="val 5697"/>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61AD2F43-49B7-BE4A-9D36-26F01FA02744}"/>
              </a:ext>
            </a:extLst>
          </p:cNvPr>
          <p:cNvSpPr>
            <a:spLocks noGrp="1"/>
          </p:cNvSpPr>
          <p:nvPr>
            <p:ph type="title"/>
          </p:nvPr>
        </p:nvSpPr>
        <p:spPr/>
        <p:txBody>
          <a:bodyPr/>
          <a:lstStyle/>
          <a:p>
            <a:r>
              <a:rPr lang="en-US" dirty="0"/>
              <a:t>Descriptive Analysis</a:t>
            </a:r>
            <a:endParaRPr lang="en-US" b="1" dirty="0">
              <a:latin typeface="Arial" panose="020B060402020202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10FB50DF-E6AC-344B-B6A0-E6514D69916A}"/>
              </a:ext>
            </a:extLst>
          </p:cNvPr>
          <p:cNvSpPr>
            <a:spLocks noGrp="1"/>
          </p:cNvSpPr>
          <p:nvPr>
            <p:ph type="sldNum" sz="quarter" idx="12"/>
          </p:nvPr>
        </p:nvSpPr>
        <p:spPr/>
        <p:txBody>
          <a:bodyPr/>
          <a:lstStyle/>
          <a:p>
            <a:fld id="{C7042EF7-66E3-A44D-BBB4-14CCC0F42210}" type="slidenum">
              <a:rPr lang="en-US" smtClean="0"/>
              <a:t>7</a:t>
            </a:fld>
            <a:endParaRPr lang="en-US" dirty="0"/>
          </a:p>
        </p:txBody>
      </p:sp>
      <p:grpSp>
        <p:nvGrpSpPr>
          <p:cNvPr id="8" name="Group 7">
            <a:extLst>
              <a:ext uri="{FF2B5EF4-FFF2-40B4-BE49-F238E27FC236}">
                <a16:creationId xmlns:a16="http://schemas.microsoft.com/office/drawing/2014/main" id="{3764D0BD-1CC5-F740-AECE-72CC96B4727D}"/>
              </a:ext>
            </a:extLst>
          </p:cNvPr>
          <p:cNvGrpSpPr/>
          <p:nvPr/>
        </p:nvGrpSpPr>
        <p:grpSpPr>
          <a:xfrm flipH="1">
            <a:off x="7996516" y="-15498"/>
            <a:ext cx="4203233" cy="728420"/>
            <a:chOff x="0" y="0"/>
            <a:chExt cx="11523664" cy="1997050"/>
          </a:xfrm>
        </p:grpSpPr>
        <p:sp>
          <p:nvSpPr>
            <p:cNvPr id="4" name="Shape">
              <a:extLst>
                <a:ext uri="{FF2B5EF4-FFF2-40B4-BE49-F238E27FC236}">
                  <a16:creationId xmlns:a16="http://schemas.microsoft.com/office/drawing/2014/main" id="{FBC04887-4CA5-434C-95CE-CD5B4AADD31F}"/>
                </a:ext>
              </a:extLst>
            </p:cNvPr>
            <p:cNvSpPr/>
            <p:nvPr/>
          </p:nvSpPr>
          <p:spPr>
            <a:xfrm>
              <a:off x="0" y="0"/>
              <a:ext cx="5438535" cy="1997050"/>
            </a:xfrm>
            <a:custGeom>
              <a:avLst/>
              <a:gdLst/>
              <a:ahLst/>
              <a:cxnLst>
                <a:cxn ang="0">
                  <a:pos x="wd2" y="hd2"/>
                </a:cxn>
                <a:cxn ang="5400000">
                  <a:pos x="wd2" y="hd2"/>
                </a:cxn>
                <a:cxn ang="10800000">
                  <a:pos x="wd2" y="hd2"/>
                </a:cxn>
                <a:cxn ang="16200000">
                  <a:pos x="wd2" y="hd2"/>
                </a:cxn>
              </a:cxnLst>
              <a:rect l="0" t="0" r="r" b="b"/>
              <a:pathLst>
                <a:path w="21600" h="18650" extrusionOk="0">
                  <a:moveTo>
                    <a:pt x="0" y="12912"/>
                  </a:moveTo>
                  <a:cubicBezTo>
                    <a:pt x="0" y="12912"/>
                    <a:pt x="3444" y="21600"/>
                    <a:pt x="8853" y="17595"/>
                  </a:cubicBezTo>
                  <a:cubicBezTo>
                    <a:pt x="13537" y="14127"/>
                    <a:pt x="16451" y="0"/>
                    <a:pt x="21600" y="0"/>
                  </a:cubicBezTo>
                  <a:lnTo>
                    <a:pt x="0" y="0"/>
                  </a:lnTo>
                  <a:cubicBezTo>
                    <a:pt x="0" y="0"/>
                    <a:pt x="0" y="12912"/>
                    <a:pt x="0" y="12912"/>
                  </a:cubicBezTo>
                  <a:close/>
                </a:path>
              </a:pathLst>
            </a:custGeom>
            <a:gradFill>
              <a:gsLst>
                <a:gs pos="20000">
                  <a:schemeClr val="accent5"/>
                </a:gs>
                <a:gs pos="72000">
                  <a:schemeClr val="accent6"/>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5" name="Shape">
              <a:extLst>
                <a:ext uri="{FF2B5EF4-FFF2-40B4-BE49-F238E27FC236}">
                  <a16:creationId xmlns:a16="http://schemas.microsoft.com/office/drawing/2014/main" id="{C0BCB753-724E-6344-9C84-680E64565058}"/>
                </a:ext>
              </a:extLst>
            </p:cNvPr>
            <p:cNvSpPr/>
            <p:nvPr/>
          </p:nvSpPr>
          <p:spPr>
            <a:xfrm>
              <a:off x="0" y="0"/>
              <a:ext cx="5438535" cy="1518201"/>
            </a:xfrm>
            <a:custGeom>
              <a:avLst/>
              <a:gdLst/>
              <a:ahLst/>
              <a:cxnLst>
                <a:cxn ang="0">
                  <a:pos x="wd2" y="hd2"/>
                </a:cxn>
                <a:cxn ang="5400000">
                  <a:pos x="wd2" y="hd2"/>
                </a:cxn>
                <a:cxn ang="10800000">
                  <a:pos x="wd2" y="hd2"/>
                </a:cxn>
                <a:cxn ang="16200000">
                  <a:pos x="wd2" y="hd2"/>
                </a:cxn>
              </a:cxnLst>
              <a:rect l="0" t="0" r="r" b="b"/>
              <a:pathLst>
                <a:path w="21600" h="18650" extrusionOk="0">
                  <a:moveTo>
                    <a:pt x="0" y="12912"/>
                  </a:moveTo>
                  <a:cubicBezTo>
                    <a:pt x="0" y="12912"/>
                    <a:pt x="3444" y="21600"/>
                    <a:pt x="8853" y="17595"/>
                  </a:cubicBezTo>
                  <a:cubicBezTo>
                    <a:pt x="13537" y="14127"/>
                    <a:pt x="16451" y="0"/>
                    <a:pt x="21600" y="0"/>
                  </a:cubicBezTo>
                  <a:lnTo>
                    <a:pt x="0" y="0"/>
                  </a:lnTo>
                  <a:cubicBezTo>
                    <a:pt x="0" y="0"/>
                    <a:pt x="0" y="12912"/>
                    <a:pt x="0" y="12912"/>
                  </a:cubicBezTo>
                  <a:close/>
                </a:path>
              </a:pathLst>
            </a:custGeom>
            <a:gradFill>
              <a:gsLst>
                <a:gs pos="0">
                  <a:schemeClr val="accent5"/>
                </a:gs>
                <a:gs pos="62000">
                  <a:schemeClr val="accent6"/>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6" name="Shape">
              <a:extLst>
                <a:ext uri="{FF2B5EF4-FFF2-40B4-BE49-F238E27FC236}">
                  <a16:creationId xmlns:a16="http://schemas.microsoft.com/office/drawing/2014/main" id="{8C3D1495-F53A-BC43-82F9-A6F99DF67FA6}"/>
                </a:ext>
              </a:extLst>
            </p:cNvPr>
            <p:cNvSpPr/>
            <p:nvPr/>
          </p:nvSpPr>
          <p:spPr>
            <a:xfrm>
              <a:off x="0" y="0"/>
              <a:ext cx="11523664" cy="1861991"/>
            </a:xfrm>
            <a:custGeom>
              <a:avLst/>
              <a:gdLst/>
              <a:ahLst/>
              <a:cxnLst>
                <a:cxn ang="0">
                  <a:pos x="wd2" y="hd2"/>
                </a:cxn>
                <a:cxn ang="5400000">
                  <a:pos x="wd2" y="hd2"/>
                </a:cxn>
                <a:cxn ang="10800000">
                  <a:pos x="wd2" y="hd2"/>
                </a:cxn>
                <a:cxn ang="16200000">
                  <a:pos x="wd2" y="hd2"/>
                </a:cxn>
              </a:cxnLst>
              <a:rect l="0" t="0" r="r" b="b"/>
              <a:pathLst>
                <a:path w="21600" h="9412" extrusionOk="0">
                  <a:moveTo>
                    <a:pt x="21600" y="0"/>
                  </a:moveTo>
                  <a:cubicBezTo>
                    <a:pt x="21600" y="0"/>
                    <a:pt x="18015" y="16554"/>
                    <a:pt x="11571" y="5754"/>
                  </a:cubicBezTo>
                  <a:cubicBezTo>
                    <a:pt x="5127" y="-5046"/>
                    <a:pt x="0" y="6618"/>
                    <a:pt x="0" y="6618"/>
                  </a:cubicBezTo>
                  <a:lnTo>
                    <a:pt x="0" y="0"/>
                  </a:lnTo>
                  <a:cubicBezTo>
                    <a:pt x="0" y="0"/>
                    <a:pt x="21600" y="0"/>
                    <a:pt x="21600" y="0"/>
                  </a:cubicBezTo>
                  <a:close/>
                </a:path>
              </a:pathLst>
            </a:custGeom>
            <a:gradFill>
              <a:gsLst>
                <a:gs pos="60000">
                  <a:schemeClr val="accent4"/>
                </a:gs>
                <a:gs pos="100000">
                  <a:schemeClr val="accent5"/>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7" name="Shape">
              <a:extLst>
                <a:ext uri="{FF2B5EF4-FFF2-40B4-BE49-F238E27FC236}">
                  <a16:creationId xmlns:a16="http://schemas.microsoft.com/office/drawing/2014/main" id="{358F184C-844D-3147-9E35-BD93DA4B813F}"/>
                </a:ext>
              </a:extLst>
            </p:cNvPr>
            <p:cNvSpPr/>
            <p:nvPr/>
          </p:nvSpPr>
          <p:spPr>
            <a:xfrm>
              <a:off x="0" y="0"/>
              <a:ext cx="11523664" cy="1183429"/>
            </a:xfrm>
            <a:custGeom>
              <a:avLst/>
              <a:gdLst/>
              <a:ahLst/>
              <a:cxnLst>
                <a:cxn ang="0">
                  <a:pos x="wd2" y="hd2"/>
                </a:cxn>
                <a:cxn ang="5400000">
                  <a:pos x="wd2" y="hd2"/>
                </a:cxn>
                <a:cxn ang="10800000">
                  <a:pos x="wd2" y="hd2"/>
                </a:cxn>
                <a:cxn ang="16200000">
                  <a:pos x="wd2" y="hd2"/>
                </a:cxn>
              </a:cxnLst>
              <a:rect l="0" t="0" r="r" b="b"/>
              <a:pathLst>
                <a:path w="21600" h="9412" extrusionOk="0">
                  <a:moveTo>
                    <a:pt x="21600" y="0"/>
                  </a:moveTo>
                  <a:cubicBezTo>
                    <a:pt x="21600" y="0"/>
                    <a:pt x="18015" y="16554"/>
                    <a:pt x="11571" y="5754"/>
                  </a:cubicBezTo>
                  <a:cubicBezTo>
                    <a:pt x="5127" y="-5046"/>
                    <a:pt x="0" y="6618"/>
                    <a:pt x="0" y="6618"/>
                  </a:cubicBezTo>
                  <a:lnTo>
                    <a:pt x="0" y="0"/>
                  </a:lnTo>
                  <a:cubicBezTo>
                    <a:pt x="0" y="0"/>
                    <a:pt x="21600" y="0"/>
                    <a:pt x="21600" y="0"/>
                  </a:cubicBezTo>
                  <a:close/>
                </a:path>
              </a:pathLst>
            </a:custGeom>
            <a:gradFill>
              <a:gsLst>
                <a:gs pos="8000">
                  <a:schemeClr val="accent4"/>
                </a:gs>
                <a:gs pos="76000">
                  <a:schemeClr val="accent5"/>
                </a:gs>
              </a:gsLst>
            </a:gra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sp>
        <p:nvSpPr>
          <p:cNvPr id="31" name="TextBox 30">
            <a:extLst>
              <a:ext uri="{FF2B5EF4-FFF2-40B4-BE49-F238E27FC236}">
                <a16:creationId xmlns:a16="http://schemas.microsoft.com/office/drawing/2014/main" id="{F5D872CA-487C-2A48-8E67-054454D6E2E0}"/>
              </a:ext>
            </a:extLst>
          </p:cNvPr>
          <p:cNvSpPr txBox="1"/>
          <p:nvPr/>
        </p:nvSpPr>
        <p:spPr>
          <a:xfrm>
            <a:off x="2658424" y="2075524"/>
            <a:ext cx="3088623" cy="707886"/>
          </a:xfrm>
          <a:prstGeom prst="rect">
            <a:avLst/>
          </a:prstGeom>
          <a:noFill/>
        </p:spPr>
        <p:txBody>
          <a:bodyPr wrap="square" rtlCol="0">
            <a:spAutoFit/>
          </a:bodyPr>
          <a:lstStyle/>
          <a:p>
            <a:pPr algn="ctr"/>
            <a:r>
              <a:rPr lang="en-US" sz="2000" b="1" dirty="0">
                <a:solidFill>
                  <a:schemeClr val="bg1"/>
                </a:solidFill>
                <a:latin typeface="Arial" panose="020B0604020202020204" pitchFamily="34" charset="0"/>
                <a:cs typeface="Arial" panose="020B0604020202020204" pitchFamily="34" charset="0"/>
              </a:rPr>
              <a:t>Median Age of Entire Player Dataset</a:t>
            </a:r>
          </a:p>
        </p:txBody>
      </p:sp>
      <p:cxnSp>
        <p:nvCxnSpPr>
          <p:cNvPr id="11" name="Straight Connector 10">
            <a:extLst>
              <a:ext uri="{FF2B5EF4-FFF2-40B4-BE49-F238E27FC236}">
                <a16:creationId xmlns:a16="http://schemas.microsoft.com/office/drawing/2014/main" id="{B65DC561-9D85-774A-9386-98EE6770C569}"/>
              </a:ext>
            </a:extLst>
          </p:cNvPr>
          <p:cNvCxnSpPr/>
          <p:nvPr/>
        </p:nvCxnSpPr>
        <p:spPr>
          <a:xfrm>
            <a:off x="2502966" y="1774556"/>
            <a:ext cx="0" cy="13860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A5DF2390-7C0E-E54B-A0EA-8E9405931F5E}"/>
              </a:ext>
            </a:extLst>
          </p:cNvPr>
          <p:cNvSpPr txBox="1"/>
          <p:nvPr/>
        </p:nvSpPr>
        <p:spPr>
          <a:xfrm>
            <a:off x="8514615" y="4472154"/>
            <a:ext cx="2843939" cy="707886"/>
          </a:xfrm>
          <a:prstGeom prst="rect">
            <a:avLst/>
          </a:prstGeom>
          <a:noFill/>
        </p:spPr>
        <p:txBody>
          <a:bodyPr wrap="square" rtlCol="0">
            <a:spAutoFit/>
          </a:bodyPr>
          <a:lstStyle/>
          <a:p>
            <a:pPr algn="ctr"/>
            <a:r>
              <a:rPr lang="en-US" sz="2000" b="1" dirty="0">
                <a:solidFill>
                  <a:schemeClr val="bg1"/>
                </a:solidFill>
                <a:latin typeface="Arial" panose="020B0604020202020204" pitchFamily="34" charset="0"/>
                <a:cs typeface="Arial" panose="020B0604020202020204" pitchFamily="34" charset="0"/>
              </a:rPr>
              <a:t>Highest Player Overall Rating</a:t>
            </a:r>
          </a:p>
        </p:txBody>
      </p:sp>
      <p:cxnSp>
        <p:nvCxnSpPr>
          <p:cNvPr id="50" name="Straight Connector 49">
            <a:extLst>
              <a:ext uri="{FF2B5EF4-FFF2-40B4-BE49-F238E27FC236}">
                <a16:creationId xmlns:a16="http://schemas.microsoft.com/office/drawing/2014/main" id="{40214D97-F8BE-4C46-BB75-AE3CE88C584D}"/>
              </a:ext>
            </a:extLst>
          </p:cNvPr>
          <p:cNvCxnSpPr/>
          <p:nvPr/>
        </p:nvCxnSpPr>
        <p:spPr>
          <a:xfrm>
            <a:off x="8252383" y="4184539"/>
            <a:ext cx="0" cy="13860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3F26422-06D5-7E46-8FC1-76532B5DE316}"/>
              </a:ext>
            </a:extLst>
          </p:cNvPr>
          <p:cNvSpPr txBox="1"/>
          <p:nvPr/>
        </p:nvSpPr>
        <p:spPr>
          <a:xfrm>
            <a:off x="771465" y="2005914"/>
            <a:ext cx="1584036" cy="923330"/>
          </a:xfrm>
          <a:prstGeom prst="rect">
            <a:avLst/>
          </a:prstGeom>
          <a:noFill/>
        </p:spPr>
        <p:txBody>
          <a:bodyPr wrap="square" rtlCol="0">
            <a:spAutoFit/>
          </a:bodyPr>
          <a:lstStyle/>
          <a:p>
            <a:pPr algn="ctr"/>
            <a:r>
              <a:rPr lang="en-US" sz="5400" b="1" dirty="0">
                <a:solidFill>
                  <a:schemeClr val="bg1"/>
                </a:solidFill>
                <a:latin typeface="Arial" panose="020B0604020202020204" pitchFamily="34" charset="0"/>
                <a:cs typeface="Arial" panose="020B0604020202020204" pitchFamily="34" charset="0"/>
              </a:rPr>
              <a:t>26</a:t>
            </a:r>
          </a:p>
        </p:txBody>
      </p:sp>
      <p:grpSp>
        <p:nvGrpSpPr>
          <p:cNvPr id="18" name="Group 17">
            <a:extLst>
              <a:ext uri="{FF2B5EF4-FFF2-40B4-BE49-F238E27FC236}">
                <a16:creationId xmlns:a16="http://schemas.microsoft.com/office/drawing/2014/main" id="{6BF1098F-F61C-8A42-8095-738670C190BE}"/>
              </a:ext>
            </a:extLst>
          </p:cNvPr>
          <p:cNvGrpSpPr/>
          <p:nvPr/>
        </p:nvGrpSpPr>
        <p:grpSpPr>
          <a:xfrm>
            <a:off x="6296198" y="1373764"/>
            <a:ext cx="5381772" cy="2090677"/>
            <a:chOff x="6296198" y="1373764"/>
            <a:chExt cx="5381772" cy="2090677"/>
          </a:xfrm>
        </p:grpSpPr>
        <p:sp>
          <p:nvSpPr>
            <p:cNvPr id="44" name="Rounded Rectangle 43">
              <a:extLst>
                <a:ext uri="{FF2B5EF4-FFF2-40B4-BE49-F238E27FC236}">
                  <a16:creationId xmlns:a16="http://schemas.microsoft.com/office/drawing/2014/main" id="{FA62E482-F70A-5A4B-B33D-905BB3E97E63}"/>
                </a:ext>
              </a:extLst>
            </p:cNvPr>
            <p:cNvSpPr/>
            <p:nvPr/>
          </p:nvSpPr>
          <p:spPr>
            <a:xfrm>
              <a:off x="6296198" y="1373764"/>
              <a:ext cx="5381772" cy="2090677"/>
            </a:xfrm>
            <a:prstGeom prst="roundRect">
              <a:avLst>
                <a:gd name="adj" fmla="val 5697"/>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extBox 41">
              <a:extLst>
                <a:ext uri="{FF2B5EF4-FFF2-40B4-BE49-F238E27FC236}">
                  <a16:creationId xmlns:a16="http://schemas.microsoft.com/office/drawing/2014/main" id="{6FF0B0E5-91D8-3D4F-A47F-882EC18B9F88}"/>
                </a:ext>
              </a:extLst>
            </p:cNvPr>
            <p:cNvSpPr txBox="1"/>
            <p:nvPr/>
          </p:nvSpPr>
          <p:spPr>
            <a:xfrm>
              <a:off x="8576596" y="2075524"/>
              <a:ext cx="2843939" cy="707886"/>
            </a:xfrm>
            <a:prstGeom prst="rect">
              <a:avLst/>
            </a:prstGeom>
            <a:noFill/>
          </p:spPr>
          <p:txBody>
            <a:bodyPr wrap="square" rtlCol="0">
              <a:spAutoFit/>
            </a:bodyPr>
            <a:lstStyle/>
            <a:p>
              <a:pPr algn="ctr"/>
              <a:r>
                <a:rPr lang="en-US" sz="2000" b="1" dirty="0">
                  <a:solidFill>
                    <a:schemeClr val="bg1"/>
                  </a:solidFill>
                  <a:latin typeface="Arial" panose="020B0604020202020204" pitchFamily="34" charset="0"/>
                  <a:cs typeface="Arial" panose="020B0604020202020204" pitchFamily="34" charset="0"/>
                </a:rPr>
                <a:t>Mean Overall Player Rating</a:t>
              </a:r>
            </a:p>
          </p:txBody>
        </p:sp>
        <p:cxnSp>
          <p:nvCxnSpPr>
            <p:cNvPr id="45" name="Straight Connector 44">
              <a:extLst>
                <a:ext uri="{FF2B5EF4-FFF2-40B4-BE49-F238E27FC236}">
                  <a16:creationId xmlns:a16="http://schemas.microsoft.com/office/drawing/2014/main" id="{36354D00-BF6A-6C4E-9C1C-BEAFC286EB21}"/>
                </a:ext>
              </a:extLst>
            </p:cNvPr>
            <p:cNvCxnSpPr/>
            <p:nvPr/>
          </p:nvCxnSpPr>
          <p:spPr>
            <a:xfrm>
              <a:off x="8252383" y="1774556"/>
              <a:ext cx="0" cy="13860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96AB09C-A0F4-0947-AA34-AA4B63A1FBC5}"/>
                </a:ext>
              </a:extLst>
            </p:cNvPr>
            <p:cNvSpPr txBox="1"/>
            <p:nvPr/>
          </p:nvSpPr>
          <p:spPr>
            <a:xfrm>
              <a:off x="6833937" y="1905895"/>
              <a:ext cx="1162579" cy="923330"/>
            </a:xfrm>
            <a:prstGeom prst="rect">
              <a:avLst/>
            </a:prstGeom>
            <a:noFill/>
          </p:spPr>
          <p:txBody>
            <a:bodyPr wrap="square" rtlCol="0">
              <a:spAutoFit/>
            </a:bodyPr>
            <a:lstStyle/>
            <a:p>
              <a:pPr algn="ctr"/>
              <a:r>
                <a:rPr lang="en-US" sz="5400" b="1" dirty="0">
                  <a:solidFill>
                    <a:schemeClr val="bg1"/>
                  </a:solidFill>
                  <a:latin typeface="Arial" panose="020B0604020202020204" pitchFamily="34" charset="0"/>
                  <a:cs typeface="Arial" panose="020B0604020202020204" pitchFamily="34" charset="0"/>
                </a:rPr>
                <a:t>76</a:t>
              </a:r>
            </a:p>
          </p:txBody>
        </p:sp>
      </p:grpSp>
      <p:grpSp>
        <p:nvGrpSpPr>
          <p:cNvPr id="41" name="Group 40">
            <a:extLst>
              <a:ext uri="{FF2B5EF4-FFF2-40B4-BE49-F238E27FC236}">
                <a16:creationId xmlns:a16="http://schemas.microsoft.com/office/drawing/2014/main" id="{F0BD7D35-C95A-354E-B0EA-988043D72942}"/>
              </a:ext>
            </a:extLst>
          </p:cNvPr>
          <p:cNvGrpSpPr/>
          <p:nvPr/>
        </p:nvGrpSpPr>
        <p:grpSpPr>
          <a:xfrm>
            <a:off x="365546" y="3792753"/>
            <a:ext cx="5564889" cy="2090677"/>
            <a:chOff x="6110375" y="1385758"/>
            <a:chExt cx="5564889" cy="2090677"/>
          </a:xfrm>
        </p:grpSpPr>
        <p:sp>
          <p:nvSpPr>
            <p:cNvPr id="46" name="Rounded Rectangle 45">
              <a:extLst>
                <a:ext uri="{FF2B5EF4-FFF2-40B4-BE49-F238E27FC236}">
                  <a16:creationId xmlns:a16="http://schemas.microsoft.com/office/drawing/2014/main" id="{51255FD0-C7EF-CF46-AE58-2BD5E1EEB188}"/>
                </a:ext>
              </a:extLst>
            </p:cNvPr>
            <p:cNvSpPr/>
            <p:nvPr/>
          </p:nvSpPr>
          <p:spPr>
            <a:xfrm>
              <a:off x="6293492" y="1385758"/>
              <a:ext cx="5381772" cy="2090677"/>
            </a:xfrm>
            <a:prstGeom prst="roundRect">
              <a:avLst>
                <a:gd name="adj" fmla="val 5697"/>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Box 50">
              <a:extLst>
                <a:ext uri="{FF2B5EF4-FFF2-40B4-BE49-F238E27FC236}">
                  <a16:creationId xmlns:a16="http://schemas.microsoft.com/office/drawing/2014/main" id="{AB339A14-A0BF-D445-B05B-82DA230F5156}"/>
                </a:ext>
              </a:extLst>
            </p:cNvPr>
            <p:cNvSpPr txBox="1"/>
            <p:nvPr/>
          </p:nvSpPr>
          <p:spPr>
            <a:xfrm>
              <a:off x="8399689" y="2219047"/>
              <a:ext cx="2843939" cy="707886"/>
            </a:xfrm>
            <a:prstGeom prst="rect">
              <a:avLst/>
            </a:prstGeom>
            <a:noFill/>
          </p:spPr>
          <p:txBody>
            <a:bodyPr wrap="square" rtlCol="0">
              <a:spAutoFit/>
            </a:bodyPr>
            <a:lstStyle/>
            <a:p>
              <a:pPr algn="ctr"/>
              <a:r>
                <a:rPr lang="en-US" sz="2000" b="1" dirty="0">
                  <a:solidFill>
                    <a:schemeClr val="bg1"/>
                  </a:solidFill>
                  <a:latin typeface="Arial" panose="020B0604020202020204" pitchFamily="34" charset="0"/>
                  <a:cs typeface="Arial" panose="020B0604020202020204" pitchFamily="34" charset="0"/>
                </a:rPr>
                <a:t>Median Weekly Player Wage</a:t>
              </a:r>
            </a:p>
          </p:txBody>
        </p:sp>
        <p:cxnSp>
          <p:nvCxnSpPr>
            <p:cNvPr id="52" name="Straight Connector 51">
              <a:extLst>
                <a:ext uri="{FF2B5EF4-FFF2-40B4-BE49-F238E27FC236}">
                  <a16:creationId xmlns:a16="http://schemas.microsoft.com/office/drawing/2014/main" id="{48121C3A-2810-2C4E-A441-C66DE2C9C064}"/>
                </a:ext>
              </a:extLst>
            </p:cNvPr>
            <p:cNvCxnSpPr/>
            <p:nvPr/>
          </p:nvCxnSpPr>
          <p:spPr>
            <a:xfrm>
              <a:off x="8252383" y="1774556"/>
              <a:ext cx="0" cy="13860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6DDEFB48-41E1-B948-9C4B-231DFE732F0A}"/>
                </a:ext>
              </a:extLst>
            </p:cNvPr>
            <p:cNvSpPr txBox="1"/>
            <p:nvPr/>
          </p:nvSpPr>
          <p:spPr>
            <a:xfrm>
              <a:off x="6110375" y="2095936"/>
              <a:ext cx="2289314"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cs typeface="Arial" panose="020B0604020202020204" pitchFamily="34" charset="0"/>
                </a:rPr>
                <a:t>€40,680</a:t>
              </a:r>
            </a:p>
          </p:txBody>
        </p:sp>
      </p:grpSp>
      <p:sp>
        <p:nvSpPr>
          <p:cNvPr id="54" name="TextBox 53">
            <a:extLst>
              <a:ext uri="{FF2B5EF4-FFF2-40B4-BE49-F238E27FC236}">
                <a16:creationId xmlns:a16="http://schemas.microsoft.com/office/drawing/2014/main" id="{1F7944B9-161F-4749-B815-B8F64C7744C3}"/>
              </a:ext>
            </a:extLst>
          </p:cNvPr>
          <p:cNvSpPr txBox="1"/>
          <p:nvPr/>
        </p:nvSpPr>
        <p:spPr>
          <a:xfrm>
            <a:off x="6724041" y="4376425"/>
            <a:ext cx="1162579" cy="923330"/>
          </a:xfrm>
          <a:prstGeom prst="rect">
            <a:avLst/>
          </a:prstGeom>
          <a:noFill/>
        </p:spPr>
        <p:txBody>
          <a:bodyPr wrap="square" rtlCol="0">
            <a:spAutoFit/>
          </a:bodyPr>
          <a:lstStyle/>
          <a:p>
            <a:pPr algn="ctr"/>
            <a:r>
              <a:rPr lang="en-US" sz="5400" b="1" dirty="0">
                <a:solidFill>
                  <a:schemeClr val="bg1"/>
                </a:solidFill>
                <a:latin typeface="Arial" panose="020B0604020202020204" pitchFamily="34" charset="0"/>
                <a:cs typeface="Arial" panose="020B0604020202020204" pitchFamily="34" charset="0"/>
              </a:rPr>
              <a:t>94</a:t>
            </a:r>
          </a:p>
        </p:txBody>
      </p:sp>
    </p:spTree>
    <p:extLst>
      <p:ext uri="{BB962C8B-B14F-4D97-AF65-F5344CB8AC3E}">
        <p14:creationId xmlns:p14="http://schemas.microsoft.com/office/powerpoint/2010/main" val="1493390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095C9E-4F11-0F4A-AA83-B7795D600592}"/>
              </a:ext>
            </a:extLst>
          </p:cNvPr>
          <p:cNvSpPr>
            <a:spLocks noGrp="1"/>
          </p:cNvSpPr>
          <p:nvPr>
            <p:ph type="title"/>
          </p:nvPr>
        </p:nvSpPr>
        <p:spPr>
          <a:xfrm>
            <a:off x="463924" y="242167"/>
            <a:ext cx="11264152" cy="547274"/>
          </a:xfrm>
        </p:spPr>
        <p:txBody>
          <a:bodyPr/>
          <a:lstStyle/>
          <a:p>
            <a:r>
              <a:rPr lang="en-US" dirty="0"/>
              <a:t>Exploratory Analysis: Q1</a:t>
            </a:r>
          </a:p>
        </p:txBody>
      </p:sp>
      <p:sp>
        <p:nvSpPr>
          <p:cNvPr id="4" name="Slide Number Placeholder 2">
            <a:extLst>
              <a:ext uri="{FF2B5EF4-FFF2-40B4-BE49-F238E27FC236}">
                <a16:creationId xmlns:a16="http://schemas.microsoft.com/office/drawing/2014/main" id="{1E8EE344-A150-9648-AFBA-E0FCD06B62A0}"/>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8</a:t>
            </a:fld>
            <a:endParaRPr lang="en-US" dirty="0"/>
          </a:p>
        </p:txBody>
      </p:sp>
      <p:sp>
        <p:nvSpPr>
          <p:cNvPr id="6" name="Rounded Rectangle 5">
            <a:extLst>
              <a:ext uri="{FF2B5EF4-FFF2-40B4-BE49-F238E27FC236}">
                <a16:creationId xmlns:a16="http://schemas.microsoft.com/office/drawing/2014/main" id="{6B5E2774-F1E6-E343-B5C4-B22F07C7714E}"/>
              </a:ext>
            </a:extLst>
          </p:cNvPr>
          <p:cNvSpPr/>
          <p:nvPr/>
        </p:nvSpPr>
        <p:spPr>
          <a:xfrm>
            <a:off x="8319855" y="1309369"/>
            <a:ext cx="3408220" cy="4486709"/>
          </a:xfrm>
          <a:prstGeom prst="roundRect">
            <a:avLst>
              <a:gd name="adj" fmla="val 5697"/>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C0E4CF62-3B4A-6545-BF90-09B30BA99E7E}"/>
              </a:ext>
            </a:extLst>
          </p:cNvPr>
          <p:cNvSpPr txBox="1"/>
          <p:nvPr/>
        </p:nvSpPr>
        <p:spPr>
          <a:xfrm>
            <a:off x="8411523" y="3195064"/>
            <a:ext cx="3088623" cy="1631216"/>
          </a:xfrm>
          <a:prstGeom prst="rect">
            <a:avLst/>
          </a:prstGeom>
          <a:noFill/>
        </p:spPr>
        <p:txBody>
          <a:bodyPr wrap="square" rtlCol="0">
            <a:spAutoFit/>
          </a:bodyPr>
          <a:lstStyle/>
          <a:p>
            <a:r>
              <a:rPr lang="en-US" sz="2000" b="1" dirty="0">
                <a:solidFill>
                  <a:schemeClr val="bg1"/>
                </a:solidFill>
                <a:latin typeface="Arial" panose="020B0604020202020204" pitchFamily="34" charset="0"/>
                <a:cs typeface="Arial" panose="020B0604020202020204" pitchFamily="34" charset="0"/>
              </a:rPr>
              <a:t>Answer: </a:t>
            </a:r>
            <a:r>
              <a:rPr lang="en-US" sz="2000" dirty="0">
                <a:solidFill>
                  <a:schemeClr val="bg1"/>
                </a:solidFill>
                <a:latin typeface="Arial" panose="020B0604020202020204" pitchFamily="34" charset="0"/>
                <a:cs typeface="Arial" panose="020B0604020202020204" pitchFamily="34" charset="0"/>
              </a:rPr>
              <a:t>Germany. Not surprising that they were the 2014 FIFA and 2017 Confederation Cup champions.</a:t>
            </a:r>
          </a:p>
        </p:txBody>
      </p:sp>
      <p:sp>
        <p:nvSpPr>
          <p:cNvPr id="9" name="TextBox 8">
            <a:extLst>
              <a:ext uri="{FF2B5EF4-FFF2-40B4-BE49-F238E27FC236}">
                <a16:creationId xmlns:a16="http://schemas.microsoft.com/office/drawing/2014/main" id="{080BA310-8A40-8E42-A167-FFC8235A0270}"/>
              </a:ext>
            </a:extLst>
          </p:cNvPr>
          <p:cNvSpPr txBox="1"/>
          <p:nvPr/>
        </p:nvSpPr>
        <p:spPr>
          <a:xfrm>
            <a:off x="8411523" y="1611660"/>
            <a:ext cx="3088623" cy="1323439"/>
          </a:xfrm>
          <a:prstGeom prst="rect">
            <a:avLst/>
          </a:prstGeom>
          <a:noFill/>
        </p:spPr>
        <p:txBody>
          <a:bodyPr wrap="square" rtlCol="0">
            <a:spAutoFit/>
          </a:bodyPr>
          <a:lstStyle/>
          <a:p>
            <a:r>
              <a:rPr lang="en-US" sz="2000" b="1" dirty="0">
                <a:solidFill>
                  <a:schemeClr val="bg1"/>
                </a:solidFill>
                <a:latin typeface="Arial" panose="020B0604020202020204" pitchFamily="34" charset="0"/>
                <a:cs typeface="Arial" panose="020B0604020202020204" pitchFamily="34" charset="0"/>
              </a:rPr>
              <a:t>Question: </a:t>
            </a:r>
            <a:r>
              <a:rPr lang="en-US" sz="2000" dirty="0">
                <a:solidFill>
                  <a:schemeClr val="bg1"/>
                </a:solidFill>
                <a:latin typeface="Arial" panose="020B0604020202020204" pitchFamily="34" charset="0"/>
                <a:cs typeface="Arial" panose="020B0604020202020204" pitchFamily="34" charset="0"/>
              </a:rPr>
              <a:t>Which country produces the most players with the highest collective overall rating? </a:t>
            </a:r>
          </a:p>
        </p:txBody>
      </p:sp>
      <p:pic>
        <p:nvPicPr>
          <p:cNvPr id="8" name="Picture 7">
            <a:extLst>
              <a:ext uri="{FF2B5EF4-FFF2-40B4-BE49-F238E27FC236}">
                <a16:creationId xmlns:a16="http://schemas.microsoft.com/office/drawing/2014/main" id="{95E52861-5AC9-4E41-9B0C-0A2F70EC372E}"/>
              </a:ext>
            </a:extLst>
          </p:cNvPr>
          <p:cNvPicPr>
            <a:picLocks noChangeAspect="1"/>
          </p:cNvPicPr>
          <p:nvPr/>
        </p:nvPicPr>
        <p:blipFill>
          <a:blip r:embed="rId2"/>
          <a:stretch>
            <a:fillRect/>
          </a:stretch>
        </p:blipFill>
        <p:spPr>
          <a:xfrm>
            <a:off x="373354" y="1061922"/>
            <a:ext cx="7878370" cy="4948913"/>
          </a:xfrm>
          <a:prstGeom prst="rect">
            <a:avLst/>
          </a:prstGeom>
        </p:spPr>
      </p:pic>
    </p:spTree>
    <p:extLst>
      <p:ext uri="{BB962C8B-B14F-4D97-AF65-F5344CB8AC3E}">
        <p14:creationId xmlns:p14="http://schemas.microsoft.com/office/powerpoint/2010/main" val="289163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F95970-97EC-4EC3-827E-5EBABCCABFB4}"/>
              </a:ext>
            </a:extLst>
          </p:cNvPr>
          <p:cNvSpPr>
            <a:spLocks noGrp="1"/>
          </p:cNvSpPr>
          <p:nvPr>
            <p:ph type="title"/>
          </p:nvPr>
        </p:nvSpPr>
        <p:spPr/>
        <p:txBody>
          <a:bodyPr/>
          <a:lstStyle/>
          <a:p>
            <a:r>
              <a:rPr lang="en-US" dirty="0"/>
              <a:t>Exploratory Analysis: Q2</a:t>
            </a:r>
          </a:p>
        </p:txBody>
      </p:sp>
      <p:grpSp>
        <p:nvGrpSpPr>
          <p:cNvPr id="6" name="Group 5">
            <a:extLst>
              <a:ext uri="{FF2B5EF4-FFF2-40B4-BE49-F238E27FC236}">
                <a16:creationId xmlns:a16="http://schemas.microsoft.com/office/drawing/2014/main" id="{0D2569F9-E03D-4B15-95EC-D8030E51F4BA}"/>
              </a:ext>
            </a:extLst>
          </p:cNvPr>
          <p:cNvGrpSpPr/>
          <p:nvPr/>
        </p:nvGrpSpPr>
        <p:grpSpPr>
          <a:xfrm>
            <a:off x="9119905" y="1126589"/>
            <a:ext cx="2776946" cy="4790024"/>
            <a:chOff x="8319856" y="997259"/>
            <a:chExt cx="3408220" cy="4486709"/>
          </a:xfrm>
          <a:solidFill>
            <a:schemeClr val="accent3"/>
          </a:solidFill>
        </p:grpSpPr>
        <p:sp>
          <p:nvSpPr>
            <p:cNvPr id="7" name="Rounded Rectangle 7">
              <a:extLst>
                <a:ext uri="{FF2B5EF4-FFF2-40B4-BE49-F238E27FC236}">
                  <a16:creationId xmlns:a16="http://schemas.microsoft.com/office/drawing/2014/main" id="{645C9AA2-0F83-4772-A5A9-85D157C98DB7}"/>
                </a:ext>
              </a:extLst>
            </p:cNvPr>
            <p:cNvSpPr/>
            <p:nvPr/>
          </p:nvSpPr>
          <p:spPr>
            <a:xfrm>
              <a:off x="8319856" y="997259"/>
              <a:ext cx="3408220" cy="4486709"/>
            </a:xfrm>
            <a:prstGeom prst="roundRect">
              <a:avLst>
                <a:gd name="adj" fmla="val 5697"/>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6"/>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3C8D8C4F-D30C-41CA-B80F-AA14A3D5C331}"/>
                </a:ext>
              </a:extLst>
            </p:cNvPr>
            <p:cNvSpPr txBox="1"/>
            <p:nvPr/>
          </p:nvSpPr>
          <p:spPr>
            <a:xfrm>
              <a:off x="8479650" y="3165927"/>
              <a:ext cx="3248420" cy="1239636"/>
            </a:xfrm>
            <a:prstGeom prst="rect">
              <a:avLst/>
            </a:prstGeom>
            <a:grpFill/>
          </p:spPr>
          <p:txBody>
            <a:bodyPr wrap="square" rtlCol="0">
              <a:spAutoFit/>
            </a:bodyPr>
            <a:lstStyle/>
            <a:p>
              <a:r>
                <a:rPr lang="en-US" sz="2000" b="1" dirty="0">
                  <a:solidFill>
                    <a:schemeClr val="bg1"/>
                  </a:solidFill>
                  <a:latin typeface="Arial" panose="020B0604020202020204" pitchFamily="34" charset="0"/>
                  <a:cs typeface="Arial" panose="020B0604020202020204" pitchFamily="34" charset="0"/>
                </a:rPr>
                <a:t>Answer</a:t>
              </a:r>
              <a:r>
                <a:rPr lang="en-US" sz="2000" dirty="0">
                  <a:solidFill>
                    <a:schemeClr val="bg1"/>
                  </a:solidFill>
                  <a:latin typeface="Arial" panose="020B0604020202020204" pitchFamily="34" charset="0"/>
                  <a:cs typeface="Arial" panose="020B0604020202020204" pitchFamily="34" charset="0"/>
                </a:rPr>
                <a:t>: Central Forwards had the highest pay in the 2017 Season.   </a:t>
              </a:r>
            </a:p>
          </p:txBody>
        </p:sp>
        <p:sp>
          <p:nvSpPr>
            <p:cNvPr id="9" name="TextBox 8">
              <a:extLst>
                <a:ext uri="{FF2B5EF4-FFF2-40B4-BE49-F238E27FC236}">
                  <a16:creationId xmlns:a16="http://schemas.microsoft.com/office/drawing/2014/main" id="{89154133-7FBC-4821-9BEE-F3C455D2E284}"/>
                </a:ext>
              </a:extLst>
            </p:cNvPr>
            <p:cNvSpPr txBox="1"/>
            <p:nvPr/>
          </p:nvSpPr>
          <p:spPr>
            <a:xfrm>
              <a:off x="8479651" y="1322204"/>
              <a:ext cx="3088623" cy="1527924"/>
            </a:xfrm>
            <a:prstGeom prst="rect">
              <a:avLst/>
            </a:prstGeom>
            <a:grpFill/>
          </p:spPr>
          <p:txBody>
            <a:bodyPr wrap="square" rtlCol="0">
              <a:spAutoFit/>
            </a:bodyPr>
            <a:lstStyle/>
            <a:p>
              <a:r>
                <a:rPr lang="en-US" sz="2000" b="1" dirty="0">
                  <a:solidFill>
                    <a:schemeClr val="bg1"/>
                  </a:solidFill>
                  <a:latin typeface="Arial" panose="020B0604020202020204" pitchFamily="34" charset="0"/>
                  <a:cs typeface="Arial" panose="020B0604020202020204" pitchFamily="34" charset="0"/>
                </a:rPr>
                <a:t>Question: </a:t>
              </a:r>
              <a:r>
                <a:rPr lang="en-US" sz="2000" dirty="0">
                  <a:solidFill>
                    <a:schemeClr val="bg1"/>
                  </a:solidFill>
                  <a:latin typeface="Arial" panose="020B0604020202020204" pitchFamily="34" charset="0"/>
                  <a:cs typeface="Arial" panose="020B0604020202020204" pitchFamily="34" charset="0"/>
                </a:rPr>
                <a:t>Player playing at which position had the highest wage over the years?</a:t>
              </a:r>
            </a:p>
          </p:txBody>
        </p:sp>
      </p:grpSp>
      <p:sp>
        <p:nvSpPr>
          <p:cNvPr id="12" name="Picture Placeholder 11">
            <a:extLst>
              <a:ext uri="{FF2B5EF4-FFF2-40B4-BE49-F238E27FC236}">
                <a16:creationId xmlns:a16="http://schemas.microsoft.com/office/drawing/2014/main" id="{44A2F567-8EC3-40BB-A4CE-9FF5B84B759D}"/>
              </a:ext>
            </a:extLst>
          </p:cNvPr>
          <p:cNvSpPr>
            <a:spLocks noGrp="1"/>
          </p:cNvSpPr>
          <p:nvPr>
            <p:ph type="pic" sz="quarter" idx="13"/>
          </p:nvPr>
        </p:nvSpPr>
        <p:spPr/>
      </p:sp>
      <p:pic>
        <p:nvPicPr>
          <p:cNvPr id="2" name="Picture 1">
            <a:extLst>
              <a:ext uri="{FF2B5EF4-FFF2-40B4-BE49-F238E27FC236}">
                <a16:creationId xmlns:a16="http://schemas.microsoft.com/office/drawing/2014/main" id="{F72C2A75-594D-4780-B682-F635BE1DE8D5}"/>
              </a:ext>
            </a:extLst>
          </p:cNvPr>
          <p:cNvPicPr>
            <a:picLocks noChangeAspect="1"/>
          </p:cNvPicPr>
          <p:nvPr/>
        </p:nvPicPr>
        <p:blipFill>
          <a:blip r:embed="rId2"/>
          <a:stretch>
            <a:fillRect/>
          </a:stretch>
        </p:blipFill>
        <p:spPr>
          <a:xfrm>
            <a:off x="463924" y="1325327"/>
            <a:ext cx="7525137" cy="4591286"/>
          </a:xfrm>
          <a:prstGeom prst="rect">
            <a:avLst/>
          </a:prstGeom>
        </p:spPr>
      </p:pic>
      <p:sp>
        <p:nvSpPr>
          <p:cNvPr id="10" name="Slide Number Placeholder 2">
            <a:extLst>
              <a:ext uri="{FF2B5EF4-FFF2-40B4-BE49-F238E27FC236}">
                <a16:creationId xmlns:a16="http://schemas.microsoft.com/office/drawing/2014/main" id="{FD0FB5E5-14AF-294B-843F-AFEFCE42B5F9}"/>
              </a:ext>
            </a:extLst>
          </p:cNvPr>
          <p:cNvSpPr>
            <a:spLocks noGrp="1"/>
          </p:cNvSpPr>
          <p:nvPr>
            <p:ph type="sldNum" sz="quarter" idx="12"/>
          </p:nvPr>
        </p:nvSpPr>
        <p:spPr>
          <a:xfrm>
            <a:off x="11201410" y="6316007"/>
            <a:ext cx="562535" cy="365125"/>
          </a:xfrm>
        </p:spPr>
        <p:txBody>
          <a:bodyPr/>
          <a:lstStyle/>
          <a:p>
            <a:fld id="{C7042EF7-66E3-A44D-BBB4-14CCC0F42210}" type="slidenum">
              <a:rPr lang="en-US" smtClean="0"/>
              <a:t>9</a:t>
            </a:fld>
            <a:endParaRPr lang="en-US" dirty="0"/>
          </a:p>
        </p:txBody>
      </p:sp>
    </p:spTree>
    <p:extLst>
      <p:ext uri="{BB962C8B-B14F-4D97-AF65-F5344CB8AC3E}">
        <p14:creationId xmlns:p14="http://schemas.microsoft.com/office/powerpoint/2010/main" val="1859558832"/>
      </p:ext>
    </p:extLst>
  </p:cSld>
  <p:clrMapOvr>
    <a:masterClrMapping/>
  </p:clrMapOvr>
</p:sld>
</file>

<file path=ppt/theme/theme1.xml><?xml version="1.0" encoding="utf-8"?>
<a:theme xmlns:a="http://schemas.openxmlformats.org/drawingml/2006/main" name="Office Theme">
  <a:themeElements>
    <a:clrScheme name="30009-Whirlwind PowerPoint Template">
      <a:dk1>
        <a:srgbClr val="000000"/>
      </a:dk1>
      <a:lt1>
        <a:srgbClr val="FFFFFF"/>
      </a:lt1>
      <a:dk2>
        <a:srgbClr val="44546A"/>
      </a:dk2>
      <a:lt2>
        <a:srgbClr val="E7E6E6"/>
      </a:lt2>
      <a:accent1>
        <a:srgbClr val="0F1B57"/>
      </a:accent1>
      <a:accent2>
        <a:srgbClr val="FFBD00"/>
      </a:accent2>
      <a:accent3>
        <a:srgbClr val="FF005B"/>
      </a:accent3>
      <a:accent4>
        <a:srgbClr val="00EEB3"/>
      </a:accent4>
      <a:accent5>
        <a:srgbClr val="00C5D6"/>
      </a:accent5>
      <a:accent6>
        <a:srgbClr val="236DBB"/>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7544</TotalTime>
  <Words>839</Words>
  <Application>Microsoft Macintosh PowerPoint</Application>
  <PresentationFormat>Widescreen</PresentationFormat>
  <Paragraphs>118</Paragraphs>
  <Slides>18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Arial Black</vt:lpstr>
      <vt:lpstr>Calibri</vt:lpstr>
      <vt:lpstr>Calibri Light</vt:lpstr>
      <vt:lpstr>Office Theme</vt:lpstr>
      <vt:lpstr>PowerPoint Presentation</vt:lpstr>
      <vt:lpstr>About FIFA</vt:lpstr>
      <vt:lpstr>Our Project Significance</vt:lpstr>
      <vt:lpstr>Our Project Overview</vt:lpstr>
      <vt:lpstr>Data Selection</vt:lpstr>
      <vt:lpstr>Data Mining and Cleansing </vt:lpstr>
      <vt:lpstr>Descriptive Analysis</vt:lpstr>
      <vt:lpstr>Exploratory Analysis: Q1</vt:lpstr>
      <vt:lpstr>Exploratory Analysis: Q2</vt:lpstr>
      <vt:lpstr>Exploratory Analysis: Q3</vt:lpstr>
      <vt:lpstr>Exploratory Analysis: Q4</vt:lpstr>
      <vt:lpstr>Exploratory Analysis: Q5</vt:lpstr>
      <vt:lpstr>Predictive Analysis: Linear Multi-Regression Model Building</vt:lpstr>
      <vt:lpstr>Variable Correlations</vt:lpstr>
      <vt:lpstr> Model Selection: Backward Elimination</vt:lpstr>
      <vt:lpstr>Predictive Analysis: Model Results</vt:lpstr>
      <vt:lpstr>Interpretation of 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Rezaul Karim</dc:creator>
  <cp:lastModifiedBy>H C</cp:lastModifiedBy>
  <cp:revision>315</cp:revision>
  <dcterms:created xsi:type="dcterms:W3CDTF">2019-10-14T11:46:54Z</dcterms:created>
  <dcterms:modified xsi:type="dcterms:W3CDTF">2019-12-12T19:40:16Z</dcterms:modified>
</cp:coreProperties>
</file>

<file path=docProps/thumbnail.jpeg>
</file>